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51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47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33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134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22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93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24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036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34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8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79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A906-EBF9-4163-B7FD-684D7D85ED1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80469-61DA-4DE5-9A48-12B3BBE63E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695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7808" y="0"/>
            <a:ext cx="12329807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54570" y="5743977"/>
            <a:ext cx="4221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CC0066"/>
                </a:solidFill>
                <a:latin typeface="Comic Sans MS" panose="030F0702030302020204" pitchFamily="66" charset="0"/>
              </a:rPr>
              <a:t>Red Maestros de Maestros</a:t>
            </a:r>
            <a:endParaRPr lang="es-CL" sz="2400" b="1" dirty="0">
              <a:solidFill>
                <a:srgbClr val="CC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477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2020-10-26T23:21:12Z</dcterms:created>
  <dcterms:modified xsi:type="dcterms:W3CDTF">2020-10-26T23:21:48Z</dcterms:modified>
</cp:coreProperties>
</file>