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1F76-415F-4691-AE4C-CDA66D484AE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F530-4300-4971-B439-D8C0A1AE0B9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5892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1F76-415F-4691-AE4C-CDA66D484AE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F530-4300-4971-B439-D8C0A1AE0B9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716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1F76-415F-4691-AE4C-CDA66D484AE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F530-4300-4971-B439-D8C0A1AE0B9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162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1F76-415F-4691-AE4C-CDA66D484AE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F530-4300-4971-B439-D8C0A1AE0B9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279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1F76-415F-4691-AE4C-CDA66D484AE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F530-4300-4971-B439-D8C0A1AE0B9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036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1F76-415F-4691-AE4C-CDA66D484AE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F530-4300-4971-B439-D8C0A1AE0B9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8446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1F76-415F-4691-AE4C-CDA66D484AE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F530-4300-4971-B439-D8C0A1AE0B9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374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1F76-415F-4691-AE4C-CDA66D484AE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F530-4300-4971-B439-D8C0A1AE0B9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856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1F76-415F-4691-AE4C-CDA66D484AE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F530-4300-4971-B439-D8C0A1AE0B9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1886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1F76-415F-4691-AE4C-CDA66D484AE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F530-4300-4971-B439-D8C0A1AE0B9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106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1F76-415F-4691-AE4C-CDA66D484AE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F530-4300-4971-B439-D8C0A1AE0B9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970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F1F76-415F-4691-AE4C-CDA66D484AE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AF530-4300-4971-B439-D8C0A1AE0B9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3588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9504608" y="5679583"/>
            <a:ext cx="36060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0070C0"/>
                </a:solidFill>
              </a:rPr>
              <a:t>Berta Delicia Soto Vergara</a:t>
            </a:r>
          </a:p>
          <a:p>
            <a:r>
              <a:rPr lang="es-CL" b="1" dirty="0" smtClean="0">
                <a:solidFill>
                  <a:srgbClr val="0070C0"/>
                </a:solidFill>
              </a:rPr>
              <a:t>Educadora de Párvulos </a:t>
            </a:r>
          </a:p>
          <a:p>
            <a:r>
              <a:rPr lang="es-CL" b="1" dirty="0" smtClean="0">
                <a:solidFill>
                  <a:srgbClr val="0070C0"/>
                </a:solidFill>
              </a:rPr>
              <a:t>Red Maestro de Maestros</a:t>
            </a:r>
            <a:endParaRPr lang="es-CL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4387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2020-10-29T12:49:29Z</dcterms:created>
  <dcterms:modified xsi:type="dcterms:W3CDTF">2020-10-29T12:49:59Z</dcterms:modified>
</cp:coreProperties>
</file>