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2DD0-1110-4E05-BA74-83852E9124F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4657-0677-4CA3-8E9B-7937D35B0A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459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2DD0-1110-4E05-BA74-83852E9124F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4657-0677-4CA3-8E9B-7937D35B0A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628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2DD0-1110-4E05-BA74-83852E9124F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4657-0677-4CA3-8E9B-7937D35B0A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510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2DD0-1110-4E05-BA74-83852E9124F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4657-0677-4CA3-8E9B-7937D35B0A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468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2DD0-1110-4E05-BA74-83852E9124F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4657-0677-4CA3-8E9B-7937D35B0A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487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2DD0-1110-4E05-BA74-83852E9124F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4657-0677-4CA3-8E9B-7937D35B0A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2552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2DD0-1110-4E05-BA74-83852E9124F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4657-0677-4CA3-8E9B-7937D35B0A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16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2DD0-1110-4E05-BA74-83852E9124F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4657-0677-4CA3-8E9B-7937D35B0A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6983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2DD0-1110-4E05-BA74-83852E9124F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4657-0677-4CA3-8E9B-7937D35B0A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2590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2DD0-1110-4E05-BA74-83852E9124F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4657-0677-4CA3-8E9B-7937D35B0A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965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2DD0-1110-4E05-BA74-83852E9124F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4657-0677-4CA3-8E9B-7937D35B0A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9453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92DD0-1110-4E05-BA74-83852E9124F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24657-0677-4CA3-8E9B-7937D35B0A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713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0969"/>
            <a:ext cx="12192000" cy="6716062"/>
          </a:xfrm>
          <a:prstGeom prst="rect">
            <a:avLst/>
          </a:prstGeom>
        </p:spPr>
      </p:pic>
      <p:pic>
        <p:nvPicPr>
          <p:cNvPr id="7" name="Picture 2" descr="Vincent Willem van Gogh 12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03" y="3328316"/>
            <a:ext cx="2381250" cy="298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5537916" y="5009882"/>
            <a:ext cx="3474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 smtClean="0">
                <a:solidFill>
                  <a:srgbClr val="00B0F0"/>
                </a:solidFill>
              </a:rPr>
              <a:t>Red Maestro de Maestros</a:t>
            </a:r>
            <a:endParaRPr lang="es-CL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044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0562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Panorámica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2020-10-29T15:24:05Z</dcterms:created>
  <dcterms:modified xsi:type="dcterms:W3CDTF">2020-10-29T15:24:37Z</dcterms:modified>
</cp:coreProperties>
</file>