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C830-FFB4-4772-9BF7-DFCC48170B9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D10E-4516-4D0F-9CF8-82A840A8F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5816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C830-FFB4-4772-9BF7-DFCC48170B9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D10E-4516-4D0F-9CF8-82A840A8F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6668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C830-FFB4-4772-9BF7-DFCC48170B9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D10E-4516-4D0F-9CF8-82A840A8F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63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C830-FFB4-4772-9BF7-DFCC48170B9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D10E-4516-4D0F-9CF8-82A840A8F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1961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C830-FFB4-4772-9BF7-DFCC48170B9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D10E-4516-4D0F-9CF8-82A840A8F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9361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C830-FFB4-4772-9BF7-DFCC48170B9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D10E-4516-4D0F-9CF8-82A840A8F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0088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C830-FFB4-4772-9BF7-DFCC48170B9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D10E-4516-4D0F-9CF8-82A840A8F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316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C830-FFB4-4772-9BF7-DFCC48170B9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D10E-4516-4D0F-9CF8-82A840A8F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385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C830-FFB4-4772-9BF7-DFCC48170B9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D10E-4516-4D0F-9CF8-82A840A8F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901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C830-FFB4-4772-9BF7-DFCC48170B9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D10E-4516-4D0F-9CF8-82A840A8F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768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C830-FFB4-4772-9BF7-DFCC48170B9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D10E-4516-4D0F-9CF8-82A840A8F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618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3C830-FFB4-4772-9BF7-DFCC48170B9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D10E-4516-4D0F-9CF8-82A840A8F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087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4262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2020-10-29T15:29:21Z</dcterms:created>
  <dcterms:modified xsi:type="dcterms:W3CDTF">2020-10-29T15:30:01Z</dcterms:modified>
</cp:coreProperties>
</file>