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29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634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878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22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828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330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703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345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811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029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980A-3CCE-40BF-BA69-F61FBEE7272A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13841-C3E1-4BBC-BC0B-59DBDF4E53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66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397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2020-10-29T20:44:25Z</dcterms:created>
  <dcterms:modified xsi:type="dcterms:W3CDTF">2020-10-29T20:44:44Z</dcterms:modified>
</cp:coreProperties>
</file>