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92" r:id="rId3"/>
    <p:sldId id="264" r:id="rId4"/>
    <p:sldId id="285" r:id="rId5"/>
    <p:sldId id="291" r:id="rId6"/>
    <p:sldId id="268" r:id="rId7"/>
    <p:sldId id="269" r:id="rId8"/>
    <p:sldId id="287" r:id="rId9"/>
    <p:sldId id="270" r:id="rId10"/>
    <p:sldId id="271" r:id="rId11"/>
    <p:sldId id="272" r:id="rId12"/>
    <p:sldId id="273" r:id="rId13"/>
    <p:sldId id="274" r:id="rId14"/>
    <p:sldId id="286" r:id="rId15"/>
    <p:sldId id="275" r:id="rId16"/>
    <p:sldId id="276" r:id="rId17"/>
    <p:sldId id="279" r:id="rId18"/>
    <p:sldId id="288" r:id="rId19"/>
    <p:sldId id="289" r:id="rId20"/>
    <p:sldId id="290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anose="020B0604020202020204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43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800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66" y="48"/>
      </p:cViewPr>
      <p:guideLst>
        <p:guide orient="horz" pos="3634"/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43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-first-mathematics-number-money-and-measure/curriculum-for-excellence-first-mathematics-number-money-and-measure-number-and-number-processes/curriculum-for-excellence-first-mathematics-number-money-and-measure-number-and-number-processes-place-valu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-first-mathematics-number-money-and-measure/curriculum-for-excellence-first-mathematics-number-money-and-measure-number-and-number-processes/curriculum-for-excellence-first-mathematics-number-money-and-measure-number-and-number-processes-place-valu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656" y="4908583"/>
            <a:ext cx="1793938" cy="115017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8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119" y="1600200"/>
            <a:ext cx="467076" cy="3429000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089" y="4580626"/>
            <a:ext cx="450030" cy="448574"/>
          </a:xfrm>
          <a:prstGeom prst="rect">
            <a:avLst/>
          </a:prstGeom>
        </p:spPr>
      </p:pic>
      <p:pic>
        <p:nvPicPr>
          <p:cNvPr id="12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69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363" y="1600200"/>
            <a:ext cx="467076" cy="3429000"/>
          </a:xfrm>
          <a:prstGeom prst="rect">
            <a:avLst/>
          </a:prstGeom>
        </p:spPr>
      </p:pic>
      <p:pic>
        <p:nvPicPr>
          <p:cNvPr id="25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94" y="4044504"/>
            <a:ext cx="450030" cy="448574"/>
          </a:xfrm>
          <a:prstGeom prst="rect">
            <a:avLst/>
          </a:prstGeom>
        </p:spPr>
      </p:pic>
      <p:pic>
        <p:nvPicPr>
          <p:cNvPr id="4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679" y="1600200"/>
            <a:ext cx="467076" cy="3429000"/>
          </a:xfrm>
          <a:prstGeom prst="rect">
            <a:avLst/>
          </a:prstGeom>
        </p:spPr>
      </p:pic>
      <p:pic>
        <p:nvPicPr>
          <p:cNvPr id="43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23" y="1600200"/>
            <a:ext cx="467076" cy="3429000"/>
          </a:xfrm>
          <a:prstGeom prst="rect">
            <a:avLst/>
          </a:prstGeom>
        </p:spPr>
      </p:pic>
      <p:pic>
        <p:nvPicPr>
          <p:cNvPr id="45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595" y="1600200"/>
            <a:ext cx="467076" cy="3429000"/>
          </a:xfrm>
          <a:prstGeom prst="rect">
            <a:avLst/>
          </a:prstGeom>
        </p:spPr>
      </p:pic>
      <p:pic>
        <p:nvPicPr>
          <p:cNvPr id="46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155" y="1600200"/>
            <a:ext cx="467076" cy="3429000"/>
          </a:xfrm>
          <a:prstGeom prst="rect">
            <a:avLst/>
          </a:prstGeom>
        </p:spPr>
      </p:pic>
      <p:pic>
        <p:nvPicPr>
          <p:cNvPr id="47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99" y="1600200"/>
            <a:ext cx="467076" cy="3429000"/>
          </a:xfrm>
          <a:prstGeom prst="rect">
            <a:avLst/>
          </a:prstGeom>
        </p:spPr>
      </p:pic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179961" y="1953730"/>
            <a:ext cx="30274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73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572" y="5118369"/>
            <a:ext cx="2013702" cy="105777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8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31" y="1600200"/>
            <a:ext cx="467076" cy="3429000"/>
          </a:xfrm>
          <a:prstGeom prst="rect">
            <a:avLst/>
          </a:prstGeom>
        </p:spPr>
      </p:pic>
      <p:pic>
        <p:nvPicPr>
          <p:cNvPr id="39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81" y="4044504"/>
            <a:ext cx="450030" cy="448574"/>
          </a:xfrm>
          <a:prstGeom prst="rect">
            <a:avLst/>
          </a:prstGeom>
        </p:spPr>
      </p:pic>
      <p:pic>
        <p:nvPicPr>
          <p:cNvPr id="4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00" y="4580626"/>
            <a:ext cx="450030" cy="448574"/>
          </a:xfrm>
          <a:prstGeom prst="rect">
            <a:avLst/>
          </a:prstGeom>
        </p:spPr>
      </p:pic>
      <p:pic>
        <p:nvPicPr>
          <p:cNvPr id="41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80" y="4580626"/>
            <a:ext cx="450030" cy="448574"/>
          </a:xfrm>
          <a:prstGeom prst="rect">
            <a:avLst/>
          </a:prstGeom>
        </p:spPr>
      </p:pic>
      <p:pic>
        <p:nvPicPr>
          <p:cNvPr id="44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05" y="4044504"/>
            <a:ext cx="450030" cy="448574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101" y="4580626"/>
            <a:ext cx="450030" cy="448574"/>
          </a:xfrm>
          <a:prstGeom prst="rect">
            <a:avLst/>
          </a:prstGeom>
        </p:spPr>
      </p:pic>
      <p:pic>
        <p:nvPicPr>
          <p:cNvPr id="12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81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375" y="1600200"/>
            <a:ext cx="467076" cy="3429000"/>
          </a:xfrm>
          <a:prstGeom prst="rect">
            <a:avLst/>
          </a:prstGeom>
        </p:spPr>
      </p:pic>
      <p:pic>
        <p:nvPicPr>
          <p:cNvPr id="25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106" y="4044504"/>
            <a:ext cx="450030" cy="448574"/>
          </a:xfrm>
          <a:prstGeom prst="rect">
            <a:avLst/>
          </a:prstGeom>
        </p:spPr>
      </p:pic>
      <p:pic>
        <p:nvPicPr>
          <p:cNvPr id="4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691" y="1600200"/>
            <a:ext cx="467076" cy="3429000"/>
          </a:xfrm>
          <a:prstGeom prst="rect">
            <a:avLst/>
          </a:prstGeom>
        </p:spPr>
      </p:pic>
      <p:pic>
        <p:nvPicPr>
          <p:cNvPr id="43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35" y="1600200"/>
            <a:ext cx="467076" cy="3429000"/>
          </a:xfrm>
          <a:prstGeom prst="rect">
            <a:avLst/>
          </a:prstGeom>
        </p:spPr>
      </p:pic>
      <p:pic>
        <p:nvPicPr>
          <p:cNvPr id="45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607" y="1600200"/>
            <a:ext cx="467076" cy="3429000"/>
          </a:xfrm>
          <a:prstGeom prst="rect">
            <a:avLst/>
          </a:prstGeom>
        </p:spPr>
      </p:pic>
      <p:pic>
        <p:nvPicPr>
          <p:cNvPr id="47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411" y="1600200"/>
            <a:ext cx="467076" cy="3429000"/>
          </a:xfrm>
          <a:prstGeom prst="rect">
            <a:avLst/>
          </a:prstGeom>
        </p:spPr>
      </p:pic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179961" y="1953730"/>
            <a:ext cx="30274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67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74579"/>
            <a:ext cx="1119603" cy="991629"/>
          </a:xfrm>
          <a:prstGeom prst="rect">
            <a:avLst/>
          </a:prstGeom>
        </p:spPr>
      </p:pic>
      <p:pic>
        <p:nvPicPr>
          <p:cNvPr id="8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06" y="1600200"/>
            <a:ext cx="467076" cy="3429000"/>
          </a:xfrm>
          <a:prstGeom prst="rect">
            <a:avLst/>
          </a:prstGeom>
        </p:spPr>
      </p:pic>
      <p:pic>
        <p:nvPicPr>
          <p:cNvPr id="39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756" y="4044504"/>
            <a:ext cx="450030" cy="448574"/>
          </a:xfrm>
          <a:prstGeom prst="rect">
            <a:avLst/>
          </a:prstGeom>
        </p:spPr>
      </p:pic>
      <p:pic>
        <p:nvPicPr>
          <p:cNvPr id="4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475" y="4580626"/>
            <a:ext cx="450030" cy="448574"/>
          </a:xfrm>
          <a:prstGeom prst="rect">
            <a:avLst/>
          </a:prstGeom>
        </p:spPr>
      </p:pic>
      <p:pic>
        <p:nvPicPr>
          <p:cNvPr id="41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155" y="4580626"/>
            <a:ext cx="450030" cy="448574"/>
          </a:xfrm>
          <a:prstGeom prst="rect">
            <a:avLst/>
          </a:prstGeom>
        </p:spPr>
      </p:pic>
      <p:pic>
        <p:nvPicPr>
          <p:cNvPr id="44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480" y="4044504"/>
            <a:ext cx="450030" cy="448574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076" y="4580626"/>
            <a:ext cx="450030" cy="448574"/>
          </a:xfrm>
          <a:prstGeom prst="rect">
            <a:avLst/>
          </a:prstGeom>
        </p:spPr>
      </p:pic>
      <p:pic>
        <p:nvPicPr>
          <p:cNvPr id="12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756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50" y="1600200"/>
            <a:ext cx="467076" cy="3429000"/>
          </a:xfrm>
          <a:prstGeom prst="rect">
            <a:avLst/>
          </a:prstGeom>
        </p:spPr>
      </p:pic>
      <p:pic>
        <p:nvPicPr>
          <p:cNvPr id="25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081" y="4044504"/>
            <a:ext cx="450030" cy="448574"/>
          </a:xfrm>
          <a:prstGeom prst="rect">
            <a:avLst/>
          </a:prstGeom>
        </p:spPr>
      </p:pic>
      <p:pic>
        <p:nvPicPr>
          <p:cNvPr id="4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666" y="1600200"/>
            <a:ext cx="467076" cy="3429000"/>
          </a:xfrm>
          <a:prstGeom prst="rect">
            <a:avLst/>
          </a:prstGeom>
        </p:spPr>
      </p:pic>
      <p:pic>
        <p:nvPicPr>
          <p:cNvPr id="43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910" y="1600200"/>
            <a:ext cx="467076" cy="3429000"/>
          </a:xfrm>
          <a:prstGeom prst="rect">
            <a:avLst/>
          </a:prstGeom>
        </p:spPr>
      </p:pic>
      <p:pic>
        <p:nvPicPr>
          <p:cNvPr id="45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582" y="1600200"/>
            <a:ext cx="467076" cy="3429000"/>
          </a:xfrm>
          <a:prstGeom prst="rect">
            <a:avLst/>
          </a:prstGeom>
        </p:spPr>
      </p:pic>
      <p:pic>
        <p:nvPicPr>
          <p:cNvPr id="47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386" y="1600200"/>
            <a:ext cx="467076" cy="3429000"/>
          </a:xfrm>
          <a:prstGeom prst="rect">
            <a:avLst/>
          </a:prstGeom>
        </p:spPr>
      </p:pic>
      <p:pic>
        <p:nvPicPr>
          <p:cNvPr id="46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155" y="4044504"/>
            <a:ext cx="450030" cy="448574"/>
          </a:xfrm>
          <a:prstGeom prst="rect">
            <a:avLst/>
          </a:prstGeom>
        </p:spPr>
      </p:pic>
      <p:pic>
        <p:nvPicPr>
          <p:cNvPr id="49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460" y="1600200"/>
            <a:ext cx="467076" cy="3429000"/>
          </a:xfrm>
          <a:prstGeom prst="rect">
            <a:avLst/>
          </a:prstGeom>
        </p:spPr>
      </p:pic>
      <p:pic>
        <p:nvPicPr>
          <p:cNvPr id="50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76" y="1600200"/>
            <a:ext cx="467076" cy="3429000"/>
          </a:xfrm>
          <a:prstGeom prst="rect">
            <a:avLst/>
          </a:prstGeom>
        </p:spPr>
      </p:pic>
      <p:pic>
        <p:nvPicPr>
          <p:cNvPr id="51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180" y="1600200"/>
            <a:ext cx="467076" cy="3429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179961" y="1953730"/>
            <a:ext cx="31706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98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2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4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6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8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0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2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4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53" presetClass="exit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0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14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2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4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6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8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0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2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4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53" presetClass="exit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0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14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656" y="4908583"/>
            <a:ext cx="1793938" cy="1150175"/>
          </a:xfrm>
          <a:prstGeom prst="rect">
            <a:avLst/>
          </a:prstGeom>
        </p:spPr>
      </p:pic>
      <p:pic>
        <p:nvPicPr>
          <p:cNvPr id="8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678" y="1600200"/>
            <a:ext cx="467076" cy="3429000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648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922" y="1600200"/>
            <a:ext cx="467076" cy="3429000"/>
          </a:xfrm>
          <a:prstGeom prst="rect">
            <a:avLst/>
          </a:prstGeom>
        </p:spPr>
      </p:pic>
      <p:pic>
        <p:nvPicPr>
          <p:cNvPr id="4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238" y="1600200"/>
            <a:ext cx="467076" cy="3429000"/>
          </a:xfrm>
          <a:prstGeom prst="rect">
            <a:avLst/>
          </a:prstGeom>
        </p:spPr>
      </p:pic>
      <p:pic>
        <p:nvPicPr>
          <p:cNvPr id="43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482" y="1600200"/>
            <a:ext cx="467076" cy="3429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179961" y="1953730"/>
            <a:ext cx="31706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41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7C5C9-6A96-41D1-8C71-AF84DD15FD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651" y="1614713"/>
            <a:ext cx="4580697" cy="4058165"/>
          </a:xfrm>
          <a:prstGeom prst="rect">
            <a:avLst/>
          </a:prstGeom>
        </p:spPr>
      </p:pic>
      <p:sp>
        <p:nvSpPr>
          <p:cNvPr id="4" name="Title 20">
            <a:extLst>
              <a:ext uri="{FF2B5EF4-FFF2-40B4-BE49-F238E27FC236}">
                <a16:creationId xmlns:a16="http://schemas.microsoft.com/office/drawing/2014/main" id="{A8FB5D47-5B8C-46FC-A072-0BC0A175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13" name="Tiny Star 6">
            <a:extLst>
              <a:ext uri="{FF2B5EF4-FFF2-40B4-BE49-F238E27FC236}">
                <a16:creationId xmlns:a16="http://schemas.microsoft.com/office/drawing/2014/main" id="{F758EDB2-DC57-417D-A7AE-99CE8A136F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14" name="Tiny Star 5">
            <a:extLst>
              <a:ext uri="{FF2B5EF4-FFF2-40B4-BE49-F238E27FC236}">
                <a16:creationId xmlns:a16="http://schemas.microsoft.com/office/drawing/2014/main" id="{03C68E19-F09A-4313-8B1D-60E3E7D5D7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5033373"/>
            <a:ext cx="271800" cy="256794"/>
          </a:xfrm>
          <a:prstGeom prst="rect">
            <a:avLst/>
          </a:prstGeom>
        </p:spPr>
      </p:pic>
      <p:pic>
        <p:nvPicPr>
          <p:cNvPr id="15" name="Tiny Star 4">
            <a:extLst>
              <a:ext uri="{FF2B5EF4-FFF2-40B4-BE49-F238E27FC236}">
                <a16:creationId xmlns:a16="http://schemas.microsoft.com/office/drawing/2014/main" id="{3AACACD6-E1E9-43DC-8C47-8AD20B5FCF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16" name="Tiny Star 3">
            <a:extLst>
              <a:ext uri="{FF2B5EF4-FFF2-40B4-BE49-F238E27FC236}">
                <a16:creationId xmlns:a16="http://schemas.microsoft.com/office/drawing/2014/main" id="{DEE74F7F-CD86-4C42-8144-52DC6C5146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17" name="Tiny Star 2">
            <a:extLst>
              <a:ext uri="{FF2B5EF4-FFF2-40B4-BE49-F238E27FC236}">
                <a16:creationId xmlns:a16="http://schemas.microsoft.com/office/drawing/2014/main" id="{F27FE8BA-16DA-4A3C-8909-D8DF2B25B1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927826"/>
            <a:ext cx="360001" cy="340125"/>
          </a:xfrm>
          <a:prstGeom prst="rect">
            <a:avLst/>
          </a:prstGeom>
        </p:spPr>
      </p:pic>
      <p:pic>
        <p:nvPicPr>
          <p:cNvPr id="18" name="Tiny Star 1">
            <a:extLst>
              <a:ext uri="{FF2B5EF4-FFF2-40B4-BE49-F238E27FC236}">
                <a16:creationId xmlns:a16="http://schemas.microsoft.com/office/drawing/2014/main" id="{C7E6A8A8-6CF3-4D2C-A333-7E7DEBD20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242351"/>
            <a:ext cx="271800" cy="256794"/>
          </a:xfrm>
          <a:prstGeom prst="rect">
            <a:avLst/>
          </a:prstGeom>
        </p:spPr>
      </p:pic>
      <p:sp>
        <p:nvSpPr>
          <p:cNvPr id="19" name="Answer">
            <a:extLst>
              <a:ext uri="{FF2B5EF4-FFF2-40B4-BE49-F238E27FC236}">
                <a16:creationId xmlns:a16="http://schemas.microsoft.com/office/drawing/2014/main" id="{40358AA4-D678-485F-BE05-59D9ADDABAD8}"/>
              </a:ext>
            </a:extLst>
          </p:cNvPr>
          <p:cNvSpPr txBox="1"/>
          <p:nvPr/>
        </p:nvSpPr>
        <p:spPr>
          <a:xfrm>
            <a:off x="2389292" y="1782859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265</a:t>
            </a:r>
          </a:p>
        </p:txBody>
      </p:sp>
      <p:grpSp>
        <p:nvGrpSpPr>
          <p:cNvPr id="5" name="Magic Cloud">
            <a:extLst>
              <a:ext uri="{FF2B5EF4-FFF2-40B4-BE49-F238E27FC236}">
                <a16:creationId xmlns:a16="http://schemas.microsoft.com/office/drawing/2014/main" id="{BEDDD708-ED82-4087-8A93-0F20688B722F}"/>
              </a:ext>
            </a:extLst>
          </p:cNvPr>
          <p:cNvGrpSpPr/>
          <p:nvPr/>
        </p:nvGrpSpPr>
        <p:grpSpPr>
          <a:xfrm>
            <a:off x="1138254" y="1511212"/>
            <a:ext cx="6574594" cy="3867975"/>
            <a:chOff x="1054195" y="1600200"/>
            <a:chExt cx="6574594" cy="3867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E0C9BF-C973-43FC-97FF-0F42C1641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A85682-D55A-4310-B4D7-B679881A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8BA5B0-D430-47B4-B842-C9619342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20B5D8-D383-409D-BEBC-D4704C4A5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635117-FA5B-4CE3-BFA6-A69CC88C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1" name="Magic Circle">
            <a:extLst>
              <a:ext uri="{FF2B5EF4-FFF2-40B4-BE49-F238E27FC236}">
                <a16:creationId xmlns:a16="http://schemas.microsoft.com/office/drawing/2014/main" id="{5D65187B-5C09-440B-9C5D-B53914EF5658}"/>
              </a:ext>
            </a:extLst>
          </p:cNvPr>
          <p:cNvSpPr/>
          <p:nvPr/>
        </p:nvSpPr>
        <p:spPr>
          <a:xfrm>
            <a:off x="5292662" y="1622425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Hand and Wand">
            <a:extLst>
              <a:ext uri="{FF2B5EF4-FFF2-40B4-BE49-F238E27FC236}">
                <a16:creationId xmlns:a16="http://schemas.microsoft.com/office/drawing/2014/main" id="{90EFBE2F-3281-48D1-8E39-730995C57C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469371">
            <a:off x="7660409" y="-2678492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572" y="5118369"/>
            <a:ext cx="2013702" cy="1057778"/>
          </a:xfrm>
          <a:prstGeom prst="rect">
            <a:avLst/>
          </a:prstGeom>
        </p:spPr>
      </p:pic>
      <p:pic>
        <p:nvPicPr>
          <p:cNvPr id="8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053" y="1600200"/>
            <a:ext cx="467076" cy="3429000"/>
          </a:xfrm>
          <a:prstGeom prst="rect">
            <a:avLst/>
          </a:prstGeom>
        </p:spPr>
      </p:pic>
      <p:pic>
        <p:nvPicPr>
          <p:cNvPr id="39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703" y="4044504"/>
            <a:ext cx="450030" cy="448574"/>
          </a:xfrm>
          <a:prstGeom prst="rect">
            <a:avLst/>
          </a:prstGeom>
        </p:spPr>
      </p:pic>
      <p:pic>
        <p:nvPicPr>
          <p:cNvPr id="4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422" y="4580626"/>
            <a:ext cx="450030" cy="448574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023" y="4580626"/>
            <a:ext cx="450030" cy="448574"/>
          </a:xfrm>
          <a:prstGeom prst="rect">
            <a:avLst/>
          </a:prstGeom>
        </p:spPr>
      </p:pic>
      <p:pic>
        <p:nvPicPr>
          <p:cNvPr id="12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703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297" y="1600200"/>
            <a:ext cx="467076" cy="3429000"/>
          </a:xfrm>
          <a:prstGeom prst="rect">
            <a:avLst/>
          </a:prstGeom>
        </p:spPr>
      </p:pic>
      <p:pic>
        <p:nvPicPr>
          <p:cNvPr id="25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028" y="4044504"/>
            <a:ext cx="450030" cy="448574"/>
          </a:xfrm>
          <a:prstGeom prst="rect">
            <a:avLst/>
          </a:prstGeom>
        </p:spPr>
      </p:pic>
      <p:pic>
        <p:nvPicPr>
          <p:cNvPr id="4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613" y="1600200"/>
            <a:ext cx="467076" cy="3429000"/>
          </a:xfrm>
          <a:prstGeom prst="rect">
            <a:avLst/>
          </a:prstGeom>
        </p:spPr>
      </p:pic>
      <p:pic>
        <p:nvPicPr>
          <p:cNvPr id="43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857" y="1600200"/>
            <a:ext cx="467076" cy="3429000"/>
          </a:xfrm>
          <a:prstGeom prst="rect">
            <a:avLst/>
          </a:prstGeom>
        </p:spPr>
      </p:pic>
      <p:pic>
        <p:nvPicPr>
          <p:cNvPr id="45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529" y="1600200"/>
            <a:ext cx="467076" cy="3429000"/>
          </a:xfrm>
          <a:prstGeom prst="rect">
            <a:avLst/>
          </a:prstGeom>
        </p:spPr>
      </p:pic>
      <p:pic>
        <p:nvPicPr>
          <p:cNvPr id="47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333" y="1600200"/>
            <a:ext cx="467076" cy="3429000"/>
          </a:xfrm>
          <a:prstGeom prst="rect">
            <a:avLst/>
          </a:prstGeom>
        </p:spPr>
      </p:pic>
      <p:pic>
        <p:nvPicPr>
          <p:cNvPr id="49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407" y="1600200"/>
            <a:ext cx="467076" cy="3429000"/>
          </a:xfrm>
          <a:prstGeom prst="rect">
            <a:avLst/>
          </a:prstGeom>
        </p:spPr>
      </p:pic>
      <p:pic>
        <p:nvPicPr>
          <p:cNvPr id="50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323" y="1600200"/>
            <a:ext cx="467076" cy="3429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179961" y="1953730"/>
            <a:ext cx="31706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85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201349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pic>
        <p:nvPicPr>
          <p:cNvPr id="8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053" y="1600200"/>
            <a:ext cx="467076" cy="3429000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297" y="1600200"/>
            <a:ext cx="467076" cy="3429000"/>
          </a:xfrm>
          <a:prstGeom prst="rect">
            <a:avLst/>
          </a:prstGeom>
        </p:spPr>
      </p:pic>
      <p:pic>
        <p:nvPicPr>
          <p:cNvPr id="4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613" y="1600200"/>
            <a:ext cx="467076" cy="3429000"/>
          </a:xfrm>
          <a:prstGeom prst="rect">
            <a:avLst/>
          </a:prstGeom>
        </p:spPr>
      </p:pic>
      <p:pic>
        <p:nvPicPr>
          <p:cNvPr id="43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857" y="1600200"/>
            <a:ext cx="467076" cy="3429000"/>
          </a:xfrm>
          <a:prstGeom prst="rect">
            <a:avLst/>
          </a:prstGeom>
        </p:spPr>
      </p:pic>
      <p:pic>
        <p:nvPicPr>
          <p:cNvPr id="45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529" y="1600200"/>
            <a:ext cx="467076" cy="3429000"/>
          </a:xfrm>
          <a:prstGeom prst="rect">
            <a:avLst/>
          </a:prstGeom>
        </p:spPr>
      </p:pic>
      <p:pic>
        <p:nvPicPr>
          <p:cNvPr id="41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745" y="1600200"/>
            <a:ext cx="467076" cy="3429000"/>
          </a:xfrm>
          <a:prstGeom prst="rect">
            <a:avLst/>
          </a:prstGeom>
        </p:spPr>
      </p:pic>
      <p:pic>
        <p:nvPicPr>
          <p:cNvPr id="44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989" y="1600200"/>
            <a:ext cx="467076" cy="3429000"/>
          </a:xfrm>
          <a:prstGeom prst="rect">
            <a:avLst/>
          </a:prstGeom>
        </p:spPr>
      </p:pic>
      <p:pic>
        <p:nvPicPr>
          <p:cNvPr id="47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333" y="1600200"/>
            <a:ext cx="467076" cy="3429000"/>
          </a:xfrm>
          <a:prstGeom prst="rect">
            <a:avLst/>
          </a:prstGeom>
        </p:spPr>
      </p:pic>
      <p:pic>
        <p:nvPicPr>
          <p:cNvPr id="49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407" y="1600200"/>
            <a:ext cx="467076" cy="3429000"/>
          </a:xfrm>
          <a:prstGeom prst="rect">
            <a:avLst/>
          </a:prstGeom>
        </p:spPr>
      </p:pic>
      <p:pic>
        <p:nvPicPr>
          <p:cNvPr id="50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323" y="1600200"/>
            <a:ext cx="467076" cy="3429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2362761" y="1953730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100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xit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120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xit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120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nswer">
            <a:extLst>
              <a:ext uri="{FF2B5EF4-FFF2-40B4-BE49-F238E27FC236}">
                <a16:creationId xmlns:a16="http://schemas.microsoft.com/office/drawing/2014/main" id="{E0EFBA8B-4721-4A07-845A-F70FEC0339F0}"/>
              </a:ext>
            </a:extLst>
          </p:cNvPr>
          <p:cNvSpPr txBox="1"/>
          <p:nvPr/>
        </p:nvSpPr>
        <p:spPr>
          <a:xfrm>
            <a:off x="2421322" y="2210157"/>
            <a:ext cx="4588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4 </a:t>
            </a:r>
            <a:r>
              <a:rPr lang="en-GB" sz="6000" b="1" dirty="0" err="1"/>
              <a:t>decenas</a:t>
            </a:r>
            <a:r>
              <a:rPr lang="en-GB" sz="6000" b="1" dirty="0"/>
              <a:t> y 8 </a:t>
            </a:r>
            <a:r>
              <a:rPr lang="en-GB" sz="6000" b="1" dirty="0" err="1"/>
              <a:t>unidades</a:t>
            </a:r>
            <a:endParaRPr lang="en-GB" sz="60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495294" y="5424914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2754421" y="1614483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48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03963" y="1375542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9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9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38" grpId="0"/>
          <p:bldP spid="16" grpId="0" animBg="1"/>
          <p:bldP spid="16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nswer">
            <a:extLst>
              <a:ext uri="{FF2B5EF4-FFF2-40B4-BE49-F238E27FC236}">
                <a16:creationId xmlns:a16="http://schemas.microsoft.com/office/drawing/2014/main" id="{E0EFBA8B-4721-4A07-845A-F70FEC0339F0}"/>
              </a:ext>
            </a:extLst>
          </p:cNvPr>
          <p:cNvSpPr txBox="1"/>
          <p:nvPr/>
        </p:nvSpPr>
        <p:spPr>
          <a:xfrm>
            <a:off x="2855833" y="1984520"/>
            <a:ext cx="4588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4 centenas, </a:t>
            </a:r>
            <a:br>
              <a:rPr lang="es-ES" sz="5400" b="1" dirty="0"/>
            </a:br>
            <a:r>
              <a:rPr lang="es-ES" sz="5400" b="1" dirty="0"/>
              <a:t>2 decenas y </a:t>
            </a:r>
            <a:br>
              <a:rPr lang="es-ES" sz="5400" b="1" dirty="0"/>
            </a:br>
            <a:r>
              <a:rPr lang="es-ES" sz="5400" b="1" dirty="0"/>
              <a:t>7 unidades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495294" y="5424914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2841633" y="1637937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427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522172" y="1330674"/>
            <a:ext cx="6574594" cy="4144540"/>
            <a:chOff x="2532831" y="3074258"/>
            <a:chExt cx="6574594" cy="41445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831" y="3074258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5108" y="3088568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4192943" y="6799583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3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94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3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94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nswer">
            <a:extLst>
              <a:ext uri="{FF2B5EF4-FFF2-40B4-BE49-F238E27FC236}">
                <a16:creationId xmlns:a16="http://schemas.microsoft.com/office/drawing/2014/main" id="{E0EFBA8B-4721-4A07-845A-F70FEC0339F0}"/>
              </a:ext>
            </a:extLst>
          </p:cNvPr>
          <p:cNvSpPr txBox="1"/>
          <p:nvPr/>
        </p:nvSpPr>
        <p:spPr>
          <a:xfrm>
            <a:off x="2422696" y="2442804"/>
            <a:ext cx="458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20 + 5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495294" y="5424914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2349813" y="1670078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25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262494" y="1294202"/>
            <a:ext cx="6574594" cy="4067193"/>
            <a:chOff x="1170860" y="1884980"/>
            <a:chExt cx="6574594" cy="40671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860" y="2084198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4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95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4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95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CE94B-68CA-46B0-9C7A-1C6D97E02658}"/>
              </a:ext>
            </a:extLst>
          </p:cNvPr>
          <p:cNvSpPr txBox="1"/>
          <p:nvPr/>
        </p:nvSpPr>
        <p:spPr>
          <a:xfrm>
            <a:off x="950026" y="1166842"/>
            <a:ext cx="7493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Instrucciones:</a:t>
            </a:r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Proyecta la presentación dando clic al ícono que se encuentra en la esquina inferior derecha. 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En cada diapositiva aparecerán diferentes materiales.</a:t>
            </a:r>
          </a:p>
          <a:p>
            <a:pPr marL="342900" indent="-342900">
              <a:buAutoNum type="arabicPeriod"/>
            </a:pPr>
            <a:r>
              <a:rPr lang="es-MX" dirty="0"/>
              <a:t>Aliente a que los alumnos cuenten los materiales y digan el número que forman. </a:t>
            </a:r>
          </a:p>
          <a:p>
            <a:pPr marL="342900" indent="-342900">
              <a:buAutoNum type="arabicPeriod"/>
            </a:pPr>
            <a:r>
              <a:rPr lang="es-MX" dirty="0"/>
              <a:t>Revele la siguiente diapositiva para confirmar que el número es correcto. </a:t>
            </a:r>
          </a:p>
          <a:p>
            <a:pPr marL="342900" indent="-342900">
              <a:buAutoNum type="arabicPeriod"/>
            </a:pPr>
            <a:r>
              <a:rPr lang="es-MX" dirty="0"/>
              <a:t>Puede regresar la diapositiva para corroborar si el material representa dicho número. </a:t>
            </a:r>
          </a:p>
          <a:p>
            <a:pPr marL="342900" indent="-342900">
              <a:buAutoNum type="arabicPeriod"/>
            </a:pPr>
            <a:r>
              <a:rPr lang="es-MX" dirty="0"/>
              <a:t>Explique a los alumnos los conceptos de unidad, decena y centena de ser necesario. </a:t>
            </a:r>
          </a:p>
          <a:p>
            <a:endParaRPr lang="es-MX" dirty="0"/>
          </a:p>
          <a:p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5F2047-B653-4547-9E66-29ABD0879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27" t="91727" r="13677" b="5419"/>
          <a:stretch/>
        </p:blipFill>
        <p:spPr>
          <a:xfrm>
            <a:off x="4207091" y="2048494"/>
            <a:ext cx="1333651" cy="4868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7858-AB61-4DF5-A9D3-93073534E3DB}"/>
              </a:ext>
            </a:extLst>
          </p:cNvPr>
          <p:cNvCxnSpPr>
            <a:cxnSpLocks/>
          </p:cNvCxnSpPr>
          <p:nvPr/>
        </p:nvCxnSpPr>
        <p:spPr>
          <a:xfrm flipH="1">
            <a:off x="5106389" y="2185060"/>
            <a:ext cx="926276" cy="106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5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nswer">
            <a:extLst>
              <a:ext uri="{FF2B5EF4-FFF2-40B4-BE49-F238E27FC236}">
                <a16:creationId xmlns:a16="http://schemas.microsoft.com/office/drawing/2014/main" id="{E0EFBA8B-4721-4A07-845A-F70FEC0339F0}"/>
              </a:ext>
            </a:extLst>
          </p:cNvPr>
          <p:cNvSpPr txBox="1"/>
          <p:nvPr/>
        </p:nvSpPr>
        <p:spPr>
          <a:xfrm>
            <a:off x="2422696" y="2442804"/>
            <a:ext cx="458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70 + 9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495294" y="5424914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2271123" y="1859540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79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61560" y="1332537"/>
            <a:ext cx="6574594" cy="4067193"/>
            <a:chOff x="1170860" y="1884980"/>
            <a:chExt cx="6574594" cy="40671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860" y="2084198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4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95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4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95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031" y="1600200"/>
            <a:ext cx="467076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492" y="4580626"/>
            <a:ext cx="450030" cy="448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907" y="4580626"/>
            <a:ext cx="450030" cy="448574"/>
          </a:xfrm>
          <a:prstGeom prst="rect">
            <a:avLst/>
          </a:prstGeom>
        </p:spPr>
      </p:pic>
      <p:pic>
        <p:nvPicPr>
          <p:cNvPr id="36" name="Tiny Star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388141" y="1953730"/>
            <a:ext cx="28262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12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4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4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4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4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0" dur="4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53" presetClass="exit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9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4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4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4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4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0" dur="4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53" presetClass="exit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9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7C5C9-6A96-41D1-8C71-AF84DD15FD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651" y="1614713"/>
            <a:ext cx="4580697" cy="4058166"/>
          </a:xfrm>
          <a:prstGeom prst="rect">
            <a:avLst/>
          </a:prstGeom>
        </p:spPr>
      </p:pic>
      <p:sp>
        <p:nvSpPr>
          <p:cNvPr id="4" name="Title 20">
            <a:extLst>
              <a:ext uri="{FF2B5EF4-FFF2-40B4-BE49-F238E27FC236}">
                <a16:creationId xmlns:a16="http://schemas.microsoft.com/office/drawing/2014/main" id="{A8FB5D47-5B8C-46FC-A072-0BC0A175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12" name="Hand and Wand">
            <a:extLst>
              <a:ext uri="{FF2B5EF4-FFF2-40B4-BE49-F238E27FC236}">
                <a16:creationId xmlns:a16="http://schemas.microsoft.com/office/drawing/2014/main" id="{90EFBE2F-3281-48D1-8E39-730995C57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469371">
            <a:off x="7660409" y="-2678492"/>
            <a:ext cx="1887682" cy="4951520"/>
          </a:xfrm>
          <a:prstGeom prst="rect">
            <a:avLst/>
          </a:prstGeom>
        </p:spPr>
      </p:pic>
      <p:pic>
        <p:nvPicPr>
          <p:cNvPr id="13" name="Tiny Star 6">
            <a:extLst>
              <a:ext uri="{FF2B5EF4-FFF2-40B4-BE49-F238E27FC236}">
                <a16:creationId xmlns:a16="http://schemas.microsoft.com/office/drawing/2014/main" id="{F758EDB2-DC57-417D-A7AE-99CE8A136F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14" name="Tiny Star 5">
            <a:extLst>
              <a:ext uri="{FF2B5EF4-FFF2-40B4-BE49-F238E27FC236}">
                <a16:creationId xmlns:a16="http://schemas.microsoft.com/office/drawing/2014/main" id="{03C68E19-F09A-4313-8B1D-60E3E7D5D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5033373"/>
            <a:ext cx="271800" cy="256794"/>
          </a:xfrm>
          <a:prstGeom prst="rect">
            <a:avLst/>
          </a:prstGeom>
        </p:spPr>
      </p:pic>
      <p:pic>
        <p:nvPicPr>
          <p:cNvPr id="15" name="Tiny Star 4">
            <a:extLst>
              <a:ext uri="{FF2B5EF4-FFF2-40B4-BE49-F238E27FC236}">
                <a16:creationId xmlns:a16="http://schemas.microsoft.com/office/drawing/2014/main" id="{3AACACD6-E1E9-43DC-8C47-8AD20B5FCF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16" name="Tiny Star 3">
            <a:extLst>
              <a:ext uri="{FF2B5EF4-FFF2-40B4-BE49-F238E27FC236}">
                <a16:creationId xmlns:a16="http://schemas.microsoft.com/office/drawing/2014/main" id="{DEE74F7F-CD86-4C42-8144-52DC6C5146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17" name="Tiny Star 2">
            <a:extLst>
              <a:ext uri="{FF2B5EF4-FFF2-40B4-BE49-F238E27FC236}">
                <a16:creationId xmlns:a16="http://schemas.microsoft.com/office/drawing/2014/main" id="{F27FE8BA-16DA-4A3C-8909-D8DF2B25B1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927826"/>
            <a:ext cx="360001" cy="340125"/>
          </a:xfrm>
          <a:prstGeom prst="rect">
            <a:avLst/>
          </a:prstGeom>
        </p:spPr>
      </p:pic>
      <p:pic>
        <p:nvPicPr>
          <p:cNvPr id="18" name="Tiny Star 1">
            <a:extLst>
              <a:ext uri="{FF2B5EF4-FFF2-40B4-BE49-F238E27FC236}">
                <a16:creationId xmlns:a16="http://schemas.microsoft.com/office/drawing/2014/main" id="{C7E6A8A8-6CF3-4D2C-A333-7E7DEBD20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242351"/>
            <a:ext cx="271800" cy="256794"/>
          </a:xfrm>
          <a:prstGeom prst="rect">
            <a:avLst/>
          </a:prstGeom>
        </p:spPr>
      </p:pic>
      <p:sp>
        <p:nvSpPr>
          <p:cNvPr id="19" name="Answer">
            <a:extLst>
              <a:ext uri="{FF2B5EF4-FFF2-40B4-BE49-F238E27FC236}">
                <a16:creationId xmlns:a16="http://schemas.microsoft.com/office/drawing/2014/main" id="{40358AA4-D678-485F-BE05-59D9ADDABAD8}"/>
              </a:ext>
            </a:extLst>
          </p:cNvPr>
          <p:cNvSpPr txBox="1"/>
          <p:nvPr/>
        </p:nvSpPr>
        <p:spPr>
          <a:xfrm>
            <a:off x="2389292" y="1782859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378</a:t>
            </a:r>
          </a:p>
        </p:txBody>
      </p:sp>
      <p:grpSp>
        <p:nvGrpSpPr>
          <p:cNvPr id="5" name="Magic Cloud">
            <a:extLst>
              <a:ext uri="{FF2B5EF4-FFF2-40B4-BE49-F238E27FC236}">
                <a16:creationId xmlns:a16="http://schemas.microsoft.com/office/drawing/2014/main" id="{BEDDD708-ED82-4087-8A93-0F20688B722F}"/>
              </a:ext>
            </a:extLst>
          </p:cNvPr>
          <p:cNvGrpSpPr/>
          <p:nvPr/>
        </p:nvGrpSpPr>
        <p:grpSpPr>
          <a:xfrm>
            <a:off x="982461" y="1517013"/>
            <a:ext cx="6574594" cy="3867975"/>
            <a:chOff x="1054195" y="1600200"/>
            <a:chExt cx="6574594" cy="3867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E0C9BF-C973-43FC-97FF-0F42C1641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A85682-D55A-4310-B4D7-B679881A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8BA5B0-D430-47B4-B842-C9619342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20B5D8-D383-409D-BEBC-D4704C4A5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635117-FA5B-4CE3-BFA6-A69CC88C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1" name="Magic Circle">
            <a:extLst>
              <a:ext uri="{FF2B5EF4-FFF2-40B4-BE49-F238E27FC236}">
                <a16:creationId xmlns:a16="http://schemas.microsoft.com/office/drawing/2014/main" id="{5D65187B-5C09-440B-9C5D-B53914EF5658}"/>
              </a:ext>
            </a:extLst>
          </p:cNvPr>
          <p:cNvSpPr/>
          <p:nvPr/>
        </p:nvSpPr>
        <p:spPr>
          <a:xfrm>
            <a:off x="5292662" y="1622425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estion">
            <a:extLst>
              <a:ext uri="{FF2B5EF4-FFF2-40B4-BE49-F238E27FC236}">
                <a16:creationId xmlns:a16="http://schemas.microsoft.com/office/drawing/2014/main" id="{E0EFBA8B-4721-4A07-845A-F70FEC0339F0}"/>
              </a:ext>
            </a:extLst>
          </p:cNvPr>
          <p:cNvSpPr txBox="1"/>
          <p:nvPr/>
        </p:nvSpPr>
        <p:spPr>
          <a:xfrm>
            <a:off x="2422696" y="2442804"/>
            <a:ext cx="458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200+50+3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495294" y="5424914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2082564" y="1815110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253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182929" y="1390595"/>
            <a:ext cx="6574594" cy="4071409"/>
            <a:chOff x="1213048" y="1884980"/>
            <a:chExt cx="6574594" cy="407140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3048" y="2088414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4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4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4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4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4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3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4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95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4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4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4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4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4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4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3" dur="4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4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95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1"/>
          <p:bldP spid="38" grpId="0"/>
          <p:bldP spid="16" grpId="0" animBg="1"/>
          <p:bldP spid="16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656" y="4908583"/>
            <a:ext cx="1793938" cy="115017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8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799" y="1600200"/>
            <a:ext cx="467076" cy="3429000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769" y="4580626"/>
            <a:ext cx="450030" cy="448574"/>
          </a:xfrm>
          <a:prstGeom prst="rect">
            <a:avLst/>
          </a:prstGeom>
        </p:spPr>
      </p:pic>
      <p:pic>
        <p:nvPicPr>
          <p:cNvPr id="12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449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043" y="1600200"/>
            <a:ext cx="467076" cy="3429000"/>
          </a:xfrm>
          <a:prstGeom prst="rect">
            <a:avLst/>
          </a:prstGeom>
        </p:spPr>
      </p:pic>
      <p:pic>
        <p:nvPicPr>
          <p:cNvPr id="23" name="T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53" y="1600200"/>
            <a:ext cx="467076" cy="3429000"/>
          </a:xfrm>
          <a:prstGeom prst="rect">
            <a:avLst/>
          </a:prstGeom>
        </p:spPr>
      </p:pic>
      <p:pic>
        <p:nvPicPr>
          <p:cNvPr id="24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810" y="4580626"/>
            <a:ext cx="450030" cy="448574"/>
          </a:xfrm>
          <a:prstGeom prst="rect">
            <a:avLst/>
          </a:prstGeom>
        </p:spPr>
      </p:pic>
      <p:pic>
        <p:nvPicPr>
          <p:cNvPr id="25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330" y="3971259"/>
            <a:ext cx="450030" cy="448574"/>
          </a:xfrm>
          <a:prstGeom prst="rect">
            <a:avLst/>
          </a:prstGeom>
        </p:spPr>
      </p:pic>
      <p:pic>
        <p:nvPicPr>
          <p:cNvPr id="39" name="Unit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691" y="3971259"/>
            <a:ext cx="450030" cy="448574"/>
          </a:xfrm>
          <a:prstGeom prst="rect">
            <a:avLst/>
          </a:prstGeom>
        </p:spPr>
      </p:pic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388140" y="1953730"/>
            <a:ext cx="28852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35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572" y="5118369"/>
            <a:ext cx="2013702" cy="105777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41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209" y="4044504"/>
            <a:ext cx="450030" cy="448574"/>
          </a:xfrm>
          <a:prstGeom prst="rect">
            <a:avLst/>
          </a:prstGeom>
        </p:spPr>
      </p:pic>
      <p:pic>
        <p:nvPicPr>
          <p:cNvPr id="42" name="T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926" y="1600200"/>
            <a:ext cx="467076" cy="3429000"/>
          </a:xfrm>
          <a:prstGeom prst="rect">
            <a:avLst/>
          </a:prstGeom>
        </p:spPr>
      </p:pic>
      <p:pic>
        <p:nvPicPr>
          <p:cNvPr id="43" name="T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780" y="1600200"/>
            <a:ext cx="467076" cy="3429000"/>
          </a:xfrm>
          <a:prstGeom prst="rect">
            <a:avLst/>
          </a:prstGeom>
        </p:spPr>
      </p:pic>
      <p:pic>
        <p:nvPicPr>
          <p:cNvPr id="8" name="T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198" y="1600200"/>
            <a:ext cx="467076" cy="3429000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168" y="4580626"/>
            <a:ext cx="450030" cy="448574"/>
          </a:xfrm>
          <a:prstGeom prst="rect">
            <a:avLst/>
          </a:prstGeom>
        </p:spPr>
      </p:pic>
      <p:pic>
        <p:nvPicPr>
          <p:cNvPr id="12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48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442" y="1600200"/>
            <a:ext cx="467076" cy="3429000"/>
          </a:xfrm>
          <a:prstGeom prst="rect">
            <a:avLst/>
          </a:prstGeom>
        </p:spPr>
      </p:pic>
      <p:pic>
        <p:nvPicPr>
          <p:cNvPr id="23" name="T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52" y="1600200"/>
            <a:ext cx="467076" cy="3429000"/>
          </a:xfrm>
          <a:prstGeom prst="rect">
            <a:avLst/>
          </a:prstGeom>
        </p:spPr>
      </p:pic>
      <p:pic>
        <p:nvPicPr>
          <p:cNvPr id="24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209" y="4580626"/>
            <a:ext cx="450030" cy="448574"/>
          </a:xfrm>
          <a:prstGeom prst="rect">
            <a:avLst/>
          </a:prstGeom>
        </p:spPr>
      </p:pic>
      <p:pic>
        <p:nvPicPr>
          <p:cNvPr id="25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173" y="4044504"/>
            <a:ext cx="450030" cy="448574"/>
          </a:xfrm>
          <a:prstGeom prst="rect">
            <a:avLst/>
          </a:prstGeom>
        </p:spPr>
      </p:pic>
      <p:pic>
        <p:nvPicPr>
          <p:cNvPr id="39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534" y="4044504"/>
            <a:ext cx="450030" cy="448574"/>
          </a:xfrm>
          <a:prstGeom prst="rect">
            <a:avLst/>
          </a:prstGeom>
        </p:spPr>
      </p:pic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179961" y="1953730"/>
            <a:ext cx="30274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56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estion">
            <a:extLst>
              <a:ext uri="{FF2B5EF4-FFF2-40B4-BE49-F238E27FC236}">
                <a16:creationId xmlns:a16="http://schemas.microsoft.com/office/drawing/2014/main" id="{E0EFBA8B-4721-4A07-845A-F70FEC0339F0}"/>
              </a:ext>
            </a:extLst>
          </p:cNvPr>
          <p:cNvSpPr txBox="1"/>
          <p:nvPr/>
        </p:nvSpPr>
        <p:spPr>
          <a:xfrm>
            <a:off x="2422696" y="2442804"/>
            <a:ext cx="4588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2 centenas, 3 decenas y 5 unidades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36" name="Tiny Sta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495294" y="5424914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2770254" y="2158110"/>
            <a:ext cx="45884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235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120628" y="1660322"/>
            <a:ext cx="6574594" cy="4067193"/>
            <a:chOff x="1170860" y="1884980"/>
            <a:chExt cx="6574594" cy="40671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0860" y="2084198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1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9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1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2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2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9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38" grpId="0"/>
          <p:bldP spid="16" grpId="0" animBg="1"/>
          <p:bldP spid="16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007" y="4966190"/>
            <a:ext cx="1119603" cy="99162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Cuál</a:t>
            </a:r>
            <a:r>
              <a:rPr lang="en-GB" sz="3600" dirty="0">
                <a:latin typeface="+mn-lt"/>
              </a:rPr>
              <a:t> es el </a:t>
            </a:r>
            <a:r>
              <a:rPr lang="en-GB" sz="3600" dirty="0" err="1">
                <a:latin typeface="+mn-lt"/>
              </a:rPr>
              <a:t>número</a:t>
            </a:r>
            <a:r>
              <a:rPr lang="en-GB" sz="3600" dirty="0">
                <a:latin typeface="+mn-lt"/>
              </a:rPr>
              <a:t>?</a:t>
            </a:r>
          </a:p>
        </p:txBody>
      </p:sp>
      <p:pic>
        <p:nvPicPr>
          <p:cNvPr id="41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733" y="4044504"/>
            <a:ext cx="450030" cy="448574"/>
          </a:xfrm>
          <a:prstGeom prst="rect">
            <a:avLst/>
          </a:prstGeom>
        </p:spPr>
      </p:pic>
      <p:pic>
        <p:nvPicPr>
          <p:cNvPr id="8" name="T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22" y="1600200"/>
            <a:ext cx="467076" cy="3429000"/>
          </a:xfrm>
          <a:prstGeom prst="rect">
            <a:avLst/>
          </a:prstGeom>
        </p:spPr>
      </p:pic>
      <p:pic>
        <p:nvPicPr>
          <p:cNvPr id="10" name="Uni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692" y="4580626"/>
            <a:ext cx="450030" cy="448574"/>
          </a:xfrm>
          <a:prstGeom prst="rect">
            <a:avLst/>
          </a:prstGeom>
        </p:spPr>
      </p:pic>
      <p:pic>
        <p:nvPicPr>
          <p:cNvPr id="12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372" y="4580626"/>
            <a:ext cx="450030" cy="448574"/>
          </a:xfrm>
          <a:prstGeom prst="rect">
            <a:avLst/>
          </a:prstGeom>
        </p:spPr>
      </p:pic>
      <p:pic>
        <p:nvPicPr>
          <p:cNvPr id="22" name="T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966" y="1600200"/>
            <a:ext cx="467076" cy="3429000"/>
          </a:xfrm>
          <a:prstGeom prst="rect">
            <a:avLst/>
          </a:prstGeom>
        </p:spPr>
      </p:pic>
      <p:pic>
        <p:nvPicPr>
          <p:cNvPr id="24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733" y="4580626"/>
            <a:ext cx="450030" cy="448574"/>
          </a:xfrm>
          <a:prstGeom prst="rect">
            <a:avLst/>
          </a:prstGeom>
        </p:spPr>
      </p:pic>
      <p:pic>
        <p:nvPicPr>
          <p:cNvPr id="25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697" y="4044504"/>
            <a:ext cx="450030" cy="448574"/>
          </a:xfrm>
          <a:prstGeom prst="rect">
            <a:avLst/>
          </a:prstGeom>
        </p:spPr>
      </p:pic>
      <p:pic>
        <p:nvPicPr>
          <p:cNvPr id="39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58" y="4044504"/>
            <a:ext cx="450030" cy="448574"/>
          </a:xfrm>
          <a:prstGeom prst="rect">
            <a:avLst/>
          </a:prstGeom>
        </p:spPr>
      </p:pic>
      <p:pic>
        <p:nvPicPr>
          <p:cNvPr id="40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476" y="4044504"/>
            <a:ext cx="450030" cy="448574"/>
          </a:xfrm>
          <a:prstGeom prst="rect">
            <a:avLst/>
          </a:prstGeom>
        </p:spPr>
      </p:pic>
      <p:pic>
        <p:nvPicPr>
          <p:cNvPr id="44" name="Unit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476" y="4580626"/>
            <a:ext cx="450030" cy="448574"/>
          </a:xfrm>
          <a:prstGeom prst="rect">
            <a:avLst/>
          </a:prstGeom>
        </p:spPr>
      </p:pic>
      <p:pic>
        <p:nvPicPr>
          <p:cNvPr id="36" name="Tiny Sta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110086" y="5256591"/>
            <a:ext cx="271800" cy="256794"/>
          </a:xfrm>
          <a:prstGeom prst="rect">
            <a:avLst/>
          </a:prstGeom>
        </p:spPr>
      </p:pic>
      <p:pic>
        <p:nvPicPr>
          <p:cNvPr id="33" name="Tiny Sta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2436587" y="4795025"/>
            <a:ext cx="271800" cy="256794"/>
          </a:xfrm>
          <a:prstGeom prst="rect">
            <a:avLst/>
          </a:prstGeom>
        </p:spPr>
      </p:pic>
      <p:pic>
        <p:nvPicPr>
          <p:cNvPr id="32" name="Tiny Sta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15936" y="2341889"/>
            <a:ext cx="271800" cy="256794"/>
          </a:xfrm>
          <a:prstGeom prst="rect">
            <a:avLst/>
          </a:prstGeom>
        </p:spPr>
      </p:pic>
      <p:pic>
        <p:nvPicPr>
          <p:cNvPr id="30" name="Tiny Sta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6820881" y="1780863"/>
            <a:ext cx="431116" cy="407314"/>
          </a:xfrm>
          <a:prstGeom prst="rect">
            <a:avLst/>
          </a:prstGeom>
        </p:spPr>
      </p:pic>
      <p:pic>
        <p:nvPicPr>
          <p:cNvPr id="31" name="Tiny Sta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950885" y="1689478"/>
            <a:ext cx="360001" cy="340125"/>
          </a:xfrm>
          <a:prstGeom prst="rect">
            <a:avLst/>
          </a:prstGeom>
        </p:spPr>
      </p:pic>
      <p:pic>
        <p:nvPicPr>
          <p:cNvPr id="34" name="Tiny Star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1012668" y="2004003"/>
            <a:ext cx="271800" cy="256794"/>
          </a:xfrm>
          <a:prstGeom prst="rect">
            <a:avLst/>
          </a:prstGeom>
        </p:spPr>
      </p:pic>
      <p:pic>
        <p:nvPicPr>
          <p:cNvPr id="35" name="Tiny Sta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3735">
            <a:off x="7960866" y="3530412"/>
            <a:ext cx="271800" cy="256794"/>
          </a:xfrm>
          <a:prstGeom prst="rect">
            <a:avLst/>
          </a:prstGeom>
        </p:spPr>
      </p:pic>
      <p:sp>
        <p:nvSpPr>
          <p:cNvPr id="38" name="Answer"/>
          <p:cNvSpPr txBox="1"/>
          <p:nvPr/>
        </p:nvSpPr>
        <p:spPr>
          <a:xfrm>
            <a:off x="3179961" y="1953730"/>
            <a:ext cx="30274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/>
              <a:t>28</a:t>
            </a:r>
          </a:p>
        </p:txBody>
      </p:sp>
      <p:grpSp>
        <p:nvGrpSpPr>
          <p:cNvPr id="37" name="Magic Cloud"/>
          <p:cNvGrpSpPr/>
          <p:nvPr/>
        </p:nvGrpSpPr>
        <p:grpSpPr>
          <a:xfrm>
            <a:off x="1054195" y="1614483"/>
            <a:ext cx="6574594" cy="3867975"/>
            <a:chOff x="1054195" y="1600200"/>
            <a:chExt cx="6574594" cy="3867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195" y="1600200"/>
              <a:ext cx="6574594" cy="38679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980" y="1884980"/>
              <a:ext cx="591963" cy="559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6815661" y="3543410"/>
              <a:ext cx="697870" cy="6593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3955063" y="4981349"/>
              <a:ext cx="448449" cy="4236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93735">
              <a:off x="1925771" y="2759832"/>
              <a:ext cx="431116" cy="407314"/>
            </a:xfrm>
            <a:prstGeom prst="rect">
              <a:avLst/>
            </a:prstGeom>
          </p:spPr>
        </p:pic>
      </p:grpSp>
      <p:sp>
        <p:nvSpPr>
          <p:cNvPr id="16" name="Magic Circle"/>
          <p:cNvSpPr/>
          <p:nvPr/>
        </p:nvSpPr>
        <p:spPr>
          <a:xfrm>
            <a:off x="661335" y="2670023"/>
            <a:ext cx="2264393" cy="1677878"/>
          </a:xfrm>
          <a:prstGeom prst="ellipse">
            <a:avLst/>
          </a:prstGeom>
          <a:noFill/>
          <a:ln w="63500" cmpd="thickThin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Hand and Wand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32" y="2553440"/>
            <a:ext cx="1887682" cy="49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9" presetID="37" presetClass="path" presetSubtype="0" accel="5000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 p14:bounceEnd="34000">
                                          <p:cBhvr>
                                            <p:cTn id="120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C 0.06892 -3.33333E-6 0.125 0.05602 0.125 0.125 C 0.125 0.19398 0.06892 0.25 1.66667E-6 0.25 C -0.06893 0.25 -0.125 0.19398 -0.125 0.125 C -0.125 0.05602 -0.06893 -3.33333E-6 1.66667E-6 -3.33333E-6 Z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1" dur="5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3" dur="5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5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7" dur="5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9" dur="5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1" dur="5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3" dur="5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9" presetID="37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0.01042 L -0.05903 -0.05625 C -0.07153 -0.06644 -0.08976 -0.07176 -0.10886 -0.07176 C -0.13108 -0.07176 -0.14844 -0.06644 -0.16094 -0.05625 L -0.21945 -0.01042 " pathEditMode="relative" rAng="0" ptsTypes="AAAAA">
                                          <p:cBhvr>
                                            <p:cTn id="120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72" y="-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16" grpId="0" animBg="1"/>
          <p:bldP spid="16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513</TotalTime>
  <Words>237</Words>
  <Application>Microsoft Office PowerPoint</Application>
  <PresentationFormat>Presentación en pantalla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</vt:lpstr>
      <vt:lpstr>Arial</vt:lpstr>
      <vt:lpstr>Twinkl</vt:lpstr>
      <vt:lpstr>Office Theme</vt:lpstr>
      <vt:lpstr>Presentación de PowerPoint</vt:lpstr>
      <vt:lpstr>Presentación de PowerPoint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¿Cuál es el número?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Kime</dc:creator>
  <cp:lastModifiedBy>Elvira Barrueto</cp:lastModifiedBy>
  <cp:revision>38</cp:revision>
  <dcterms:created xsi:type="dcterms:W3CDTF">2019-09-20T09:18:32Z</dcterms:created>
  <dcterms:modified xsi:type="dcterms:W3CDTF">2021-11-24T23:29:50Z</dcterms:modified>
</cp:coreProperties>
</file>