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6" r:id="rId4"/>
    <p:sldId id="267" r:id="rId5"/>
    <p:sldId id="257" r:id="rId6"/>
    <p:sldId id="269" r:id="rId7"/>
    <p:sldId id="259" r:id="rId8"/>
    <p:sldId id="260" r:id="rId9"/>
    <p:sldId id="263" r:id="rId10"/>
    <p:sldId id="262" r:id="rId11"/>
    <p:sldId id="270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48" d="100"/>
          <a:sy n="48" d="100"/>
        </p:scale>
        <p:origin x="1230" y="3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E8563-649B-41F5-8645-9860DDDFEC91}" type="datetimeFigureOut">
              <a:rPr lang="es-MX" smtClean="0"/>
              <a:t>24/05/2018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A9DB5-FE72-459D-96BD-A8F629ECD2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8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A9DB5-FE72-459D-96BD-A8F629ECD249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571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B47D-7217-4574-A972-CF8B2A2D792E}" type="datetime1">
              <a:rPr lang="es-CL" smtClean="0"/>
              <a:t>24-05-2018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82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AA9F-24AB-49E1-9632-607069A23E3E}" type="datetime1">
              <a:rPr lang="es-CL" smtClean="0"/>
              <a:t>24-05-2018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17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49E6-8039-4892-9269-3CCDEFE3568D}" type="datetime1">
              <a:rPr lang="es-CL" smtClean="0"/>
              <a:t>24-05-2018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498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6597-EC31-468F-B9CE-6148A932EA99}" type="datetime1">
              <a:rPr lang="es-CL" smtClean="0"/>
              <a:t>24-05-2018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63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EA36-DEE7-4268-A9A9-F4E3F2AC1CDE}" type="datetime1">
              <a:rPr lang="es-CL" smtClean="0"/>
              <a:t>24-05-2018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28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F7CBD-38A2-46C9-B58C-FB5AAA585AA7}" type="datetime1">
              <a:rPr lang="es-CL" smtClean="0"/>
              <a:t>24-05-2018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82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F446-1873-438A-A2F0-68961A3A88AD}" type="datetime1">
              <a:rPr lang="es-CL" smtClean="0"/>
              <a:t>24-05-2018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56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F836-88E6-4BEC-90E6-ECCA0126F78E}" type="datetime1">
              <a:rPr lang="es-CL" smtClean="0"/>
              <a:t>24-05-2018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721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40C7-03EE-4045-ABDD-011230C4341C}" type="datetime1">
              <a:rPr lang="es-CL" smtClean="0"/>
              <a:t>24-05-2018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623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D810-DF09-4252-B5F2-B82B1A1321D6}" type="datetime1">
              <a:rPr lang="es-CL" smtClean="0"/>
              <a:t>24-05-2018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42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DD6D-6A91-4E84-BDC2-0D7886B81E30}" type="datetime1">
              <a:rPr lang="es-CL" smtClean="0"/>
              <a:t>24-05-2018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83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3793A-8576-43AE-9A31-39E529B81924}" type="datetime1">
              <a:rPr lang="es-CL" smtClean="0"/>
              <a:t>24-05-2018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Profesor: Carlos Castro Díaz (RMM)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F6126-981D-4F8C-806A-CFC912577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7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1.png"/><Relationship Id="rId7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4.png"/><Relationship Id="rId3" Type="http://schemas.openxmlformats.org/officeDocument/2006/relationships/image" Target="../media/image21.png"/><Relationship Id="rId7" Type="http://schemas.openxmlformats.org/officeDocument/2006/relationships/image" Target="../media/image11.png"/><Relationship Id="rId12" Type="http://schemas.openxmlformats.org/officeDocument/2006/relationships/image" Target="../media/image13.png"/><Relationship Id="rId17" Type="http://schemas.openxmlformats.org/officeDocument/2006/relationships/image" Target="../media/image4.png"/><Relationship Id="rId2" Type="http://schemas.openxmlformats.org/officeDocument/2006/relationships/image" Target="../media/image19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5.png"/><Relationship Id="rId5" Type="http://schemas.openxmlformats.org/officeDocument/2006/relationships/image" Target="../media/image20.png"/><Relationship Id="rId1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9.png"/><Relationship Id="rId9" Type="http://schemas.openxmlformats.org/officeDocument/2006/relationships/image" Target="../media/image22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1.png"/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17" Type="http://schemas.openxmlformats.org/officeDocument/2006/relationships/image" Target="../media/image9.png"/><Relationship Id="rId2" Type="http://schemas.openxmlformats.org/officeDocument/2006/relationships/image" Target="../media/image3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5" Type="http://schemas.openxmlformats.org/officeDocument/2006/relationships/image" Target="../media/image11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2.png"/><Relationship Id="rId4" Type="http://schemas.openxmlformats.org/officeDocument/2006/relationships/image" Target="../media/image1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FRACCIONES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616082"/>
            <a:ext cx="194691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577975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877" y="4879201"/>
            <a:ext cx="28765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674" y="2254679"/>
            <a:ext cx="50641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717" y="1023109"/>
            <a:ext cx="1023662" cy="831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493" y="3615968"/>
            <a:ext cx="1143907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589" y="4879201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arcador de pie de pá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56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Relación de orden en las fracciones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 smtClean="0"/>
              <a:t>¿Qué fracción es menor?</a:t>
            </a:r>
          </a:p>
          <a:p>
            <a:pPr marL="0" indent="0" algn="ctr">
              <a:buNone/>
            </a:pPr>
            <a:r>
              <a:rPr lang="es-CL" dirty="0" err="1"/>
              <a:t>ó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</a:t>
            </a:r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 smtClean="0"/>
              <a:t>¿Qué fracción es menor?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                      </a:t>
            </a:r>
            <a:r>
              <a:rPr lang="es-CL" dirty="0" err="1" smtClean="0"/>
              <a:t>ó</a:t>
            </a:r>
            <a:endParaRPr lang="es-CL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132856"/>
            <a:ext cx="264787" cy="71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69148"/>
            <a:ext cx="259701" cy="67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23" y="3066186"/>
            <a:ext cx="1968500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884" y="3061424"/>
            <a:ext cx="987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364" y="4626001"/>
            <a:ext cx="292463" cy="71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851" y="4594616"/>
            <a:ext cx="269816" cy="73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540" y="5433588"/>
            <a:ext cx="7064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457" y="5464460"/>
            <a:ext cx="14382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Marcador de pie de página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236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Relación de orden en las fracciones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0464" y="1400852"/>
            <a:ext cx="8229600" cy="5268507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Ordena de mayor a menor las siguientes fracciones.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>De mayor a menor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</a:t>
            </a:r>
          </a:p>
          <a:p>
            <a:pPr marL="0" indent="0" algn="ctr">
              <a:buNone/>
            </a:pPr>
            <a:endParaRPr lang="es-MX" dirty="0" smtClean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360041" cy="69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449" y="2940557"/>
            <a:ext cx="259701" cy="67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170" y="2940557"/>
            <a:ext cx="291520" cy="7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763" y="2940557"/>
            <a:ext cx="269816" cy="73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184" y="2992342"/>
            <a:ext cx="36004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539" y="3003221"/>
            <a:ext cx="292463" cy="71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647" y="3003221"/>
            <a:ext cx="264787" cy="71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527" y="3003221"/>
            <a:ext cx="255787" cy="71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11" y="3907243"/>
            <a:ext cx="259199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34" y="3899866"/>
            <a:ext cx="1968500" cy="824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434" y="3904629"/>
            <a:ext cx="14382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954" y="3899430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639" y="3899429"/>
            <a:ext cx="987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11" y="4809384"/>
            <a:ext cx="7064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4814832"/>
            <a:ext cx="614999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791" y="4809384"/>
            <a:ext cx="529029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8" y="5931524"/>
            <a:ext cx="291520" cy="7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802" y="5946551"/>
            <a:ext cx="264787" cy="71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377" y="5943090"/>
            <a:ext cx="292463" cy="71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805" y="5944121"/>
            <a:ext cx="255787" cy="71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32" y="5967816"/>
            <a:ext cx="259701" cy="67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043" y="5991846"/>
            <a:ext cx="269816" cy="73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647" y="5979281"/>
            <a:ext cx="360041" cy="69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959" y="5991846"/>
            <a:ext cx="36004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Marcador de pie de página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533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6381"/>
          </a:xfrm>
        </p:spPr>
        <p:txBody>
          <a:bodyPr/>
          <a:lstStyle/>
          <a:p>
            <a:r>
              <a:rPr lang="es-MX" dirty="0" smtClean="0"/>
              <a:t>¿Qué es una fracción?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01019"/>
            <a:ext cx="8229600" cy="53243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Es la unidad de medida, que iterada o repetida una cierta cantidad de veces, completa la unidad.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>¿</a:t>
            </a:r>
            <a:r>
              <a:rPr lang="es-MX" dirty="0"/>
              <a:t>Qué es    ?</a:t>
            </a:r>
          </a:p>
          <a:p>
            <a:pPr marL="0" indent="0" algn="ctr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</a:t>
            </a: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Es la unidad de medida, que repetida </a:t>
            </a:r>
            <a:r>
              <a:rPr lang="es-MX" dirty="0" smtClean="0"/>
              <a:t>o iterada dos </a:t>
            </a:r>
            <a:r>
              <a:rPr lang="es-MX" dirty="0" smtClean="0"/>
              <a:t>veces completa la unidad.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3608"/>
            <a:ext cx="5753100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21257"/>
            <a:ext cx="291520" cy="7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70296"/>
            <a:ext cx="28765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246" y="4170296"/>
            <a:ext cx="28765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032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  </a:t>
            </a:r>
            <a:r>
              <a:rPr lang="es-MX" dirty="0" smtClean="0"/>
              <a:t>?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Es la unidad de medida que iterada o repetida tres veces </a:t>
            </a:r>
            <a:r>
              <a:rPr lang="es-MX" dirty="0" smtClean="0"/>
              <a:t>completa la </a:t>
            </a:r>
            <a:r>
              <a:rPr lang="es-MX" dirty="0" smtClean="0"/>
              <a:t>unidad.</a:t>
            </a:r>
            <a:endParaRPr lang="es-MX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289173" cy="77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844824"/>
            <a:ext cx="5690249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2682973"/>
            <a:ext cx="194691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360" y="2682973"/>
            <a:ext cx="194691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70" y="2682973"/>
            <a:ext cx="1796429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36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   ?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Es la unidad de medida que iterada o repetida cuatro veces </a:t>
            </a:r>
            <a:r>
              <a:rPr lang="es-MX" dirty="0" smtClean="0"/>
              <a:t>completa </a:t>
            </a:r>
            <a:r>
              <a:rPr lang="es-MX" dirty="0" smtClean="0"/>
              <a:t>la unidad.</a:t>
            </a:r>
            <a:endParaRPr lang="es-MX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0644"/>
            <a:ext cx="378706" cy="93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844824"/>
            <a:ext cx="5753100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2692512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2699234"/>
            <a:ext cx="1438275" cy="81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92512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2699234"/>
            <a:ext cx="1438275" cy="80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42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FRACCIONES EQUIVALENTES</a:t>
            </a:r>
            <a:endParaRPr lang="es-C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5778584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943" y="2478718"/>
            <a:ext cx="28765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493" y="2478718"/>
            <a:ext cx="28765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943" y="3297868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881" y="3293383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421" y="3293383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696" y="3293383"/>
            <a:ext cx="1438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997" y="4128639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485" y="4128639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985" y="4128639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54" y="4126907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068" y="4126907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269" y="4126907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983" y="4126907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121" y="4126907"/>
            <a:ext cx="70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7452320" y="1628800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es </a:t>
            </a:r>
            <a:r>
              <a:rPr lang="es-MX" dirty="0" smtClean="0"/>
              <a:t>equivalente </a:t>
            </a:r>
            <a:r>
              <a:rPr lang="es-MX" dirty="0" smtClean="0"/>
              <a:t>a un </a:t>
            </a:r>
            <a:r>
              <a:rPr lang="es-MX" dirty="0" smtClean="0"/>
              <a:t>medio?</a:t>
            </a:r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7452320" y="3168635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 </a:t>
            </a:r>
            <a:r>
              <a:rPr lang="es-MX" dirty="0" smtClean="0"/>
              <a:t>es equivalente </a:t>
            </a:r>
            <a:r>
              <a:rPr lang="es-MX" dirty="0" smtClean="0"/>
              <a:t>a un </a:t>
            </a:r>
            <a:r>
              <a:rPr lang="es-MX" dirty="0" smtClean="0"/>
              <a:t>cuarto?</a:t>
            </a:r>
            <a:endParaRPr lang="es-MX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192683" y="5101500"/>
            <a:ext cx="1659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 </a:t>
            </a:r>
            <a:r>
              <a:rPr lang="es-MX" dirty="0" smtClean="0"/>
              <a:t>es equivalente </a:t>
            </a:r>
            <a:r>
              <a:rPr lang="es-MX" dirty="0" smtClean="0"/>
              <a:t>a tres  </a:t>
            </a:r>
            <a:r>
              <a:rPr lang="es-MX" dirty="0" smtClean="0"/>
              <a:t>cuartos?</a:t>
            </a:r>
            <a:endParaRPr lang="es-MX" dirty="0"/>
          </a:p>
        </p:txBody>
      </p:sp>
      <p:sp>
        <p:nvSpPr>
          <p:cNvPr id="26" name="CuadroTexto 25"/>
          <p:cNvSpPr txBox="1"/>
          <p:nvPr/>
        </p:nvSpPr>
        <p:spPr>
          <a:xfrm>
            <a:off x="5186968" y="5101500"/>
            <a:ext cx="1689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 </a:t>
            </a:r>
            <a:r>
              <a:rPr lang="es-MX" dirty="0" smtClean="0"/>
              <a:t>es equivalente </a:t>
            </a:r>
            <a:r>
              <a:rPr lang="es-MX" dirty="0" smtClean="0"/>
              <a:t>a un </a:t>
            </a:r>
            <a:r>
              <a:rPr lang="es-MX" dirty="0" smtClean="0"/>
              <a:t>entero?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59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FRACCIONES EQUIVALENTES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853136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471" y="1778977"/>
            <a:ext cx="6093058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247" y="2641723"/>
            <a:ext cx="203150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471" y="3453605"/>
            <a:ext cx="1023662" cy="831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992" y="3460873"/>
            <a:ext cx="101575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511" y="3460873"/>
            <a:ext cx="1015752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471" y="2631777"/>
            <a:ext cx="2031505" cy="829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023" y="2632279"/>
            <a:ext cx="2031505" cy="828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717" y="3453606"/>
            <a:ext cx="1015752" cy="82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146" y="3460872"/>
            <a:ext cx="1015752" cy="8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42" y="3460871"/>
            <a:ext cx="1015752" cy="8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CuadroTexto 26"/>
          <p:cNvSpPr txBox="1"/>
          <p:nvPr/>
        </p:nvSpPr>
        <p:spPr>
          <a:xfrm>
            <a:off x="107504" y="2446160"/>
            <a:ext cx="137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es </a:t>
            </a:r>
            <a:r>
              <a:rPr lang="es-MX" dirty="0" smtClean="0"/>
              <a:t>equivalente </a:t>
            </a:r>
            <a:r>
              <a:rPr lang="es-MX" dirty="0" smtClean="0"/>
              <a:t>a un </a:t>
            </a:r>
            <a:r>
              <a:rPr lang="es-MX" dirty="0" smtClean="0"/>
              <a:t>tercio?</a:t>
            </a:r>
            <a:endParaRPr lang="es-MX" dirty="0"/>
          </a:p>
        </p:txBody>
      </p:sp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137" y="4277334"/>
            <a:ext cx="50641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33" y="4277335"/>
            <a:ext cx="50641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611" y="4277336"/>
            <a:ext cx="50641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331" y="4287292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51" y="4287291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078" y="4287290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044" y="4287290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776" y="4287290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281" y="4287290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528" y="4287290"/>
            <a:ext cx="500247" cy="80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447" y="4277336"/>
            <a:ext cx="506412" cy="817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824" y="4277336"/>
            <a:ext cx="506412" cy="817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CuadroTexto 40"/>
          <p:cNvSpPr txBox="1"/>
          <p:nvPr/>
        </p:nvSpPr>
        <p:spPr>
          <a:xfrm>
            <a:off x="7658504" y="3408783"/>
            <a:ext cx="1302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es </a:t>
            </a:r>
            <a:r>
              <a:rPr lang="es-MX" dirty="0" smtClean="0"/>
              <a:t>equivalente </a:t>
            </a:r>
            <a:r>
              <a:rPr lang="es-MX" dirty="0" smtClean="0"/>
              <a:t>a un </a:t>
            </a:r>
            <a:r>
              <a:rPr lang="es-MX" dirty="0" smtClean="0"/>
              <a:t>sexto?</a:t>
            </a:r>
            <a:endParaRPr lang="es-MX" dirty="0"/>
          </a:p>
        </p:txBody>
      </p:sp>
      <p:sp>
        <p:nvSpPr>
          <p:cNvPr id="42" name="CuadroTexto 41"/>
          <p:cNvSpPr txBox="1"/>
          <p:nvPr/>
        </p:nvSpPr>
        <p:spPr>
          <a:xfrm>
            <a:off x="2408451" y="5141017"/>
            <a:ext cx="1656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es </a:t>
            </a:r>
            <a:r>
              <a:rPr lang="es-MX" dirty="0" smtClean="0"/>
              <a:t>equivalente </a:t>
            </a:r>
            <a:r>
              <a:rPr lang="es-MX" dirty="0" smtClean="0"/>
              <a:t>a dos  </a:t>
            </a:r>
            <a:r>
              <a:rPr lang="es-MX" dirty="0" smtClean="0"/>
              <a:t>tercio?</a:t>
            </a:r>
            <a:endParaRPr lang="es-MX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685482" y="5155919"/>
            <a:ext cx="1758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es </a:t>
            </a:r>
            <a:r>
              <a:rPr lang="es-MX" dirty="0" smtClean="0"/>
              <a:t>equivalente </a:t>
            </a:r>
            <a:r>
              <a:rPr lang="es-MX" dirty="0" smtClean="0"/>
              <a:t>a un </a:t>
            </a:r>
            <a:r>
              <a:rPr lang="es-MX" dirty="0" smtClean="0"/>
              <a:t>entero?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19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FRACCIONES EQUIVALENTES</a:t>
            </a:r>
            <a:endParaRPr lang="es-C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33" y="2176875"/>
            <a:ext cx="1143907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32" y="1340768"/>
            <a:ext cx="5729095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040" y="2176875"/>
            <a:ext cx="1143907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72" y="2176875"/>
            <a:ext cx="1143907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704" y="2176875"/>
            <a:ext cx="1143907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611" y="2176875"/>
            <a:ext cx="1143907" cy="8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32" y="2996139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799" y="2996139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51" y="2996139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14" y="2996139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367" y="2996138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751" y="2996138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704" y="2996138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368" y="2996138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321" y="2996138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258" y="2996138"/>
            <a:ext cx="57195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254322" y="2058352"/>
            <a:ext cx="157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¿Qué fracción es equivalente a un quinto?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0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432" y="260648"/>
            <a:ext cx="8229600" cy="922114"/>
          </a:xfrm>
        </p:spPr>
        <p:txBody>
          <a:bodyPr/>
          <a:lstStyle/>
          <a:p>
            <a:r>
              <a:rPr lang="es-CL" dirty="0" smtClean="0"/>
              <a:t>FRACCIONES UNITARIAS</a:t>
            </a:r>
            <a:endParaRPr lang="es-CL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538992"/>
            <a:ext cx="28765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232" y="2182027"/>
            <a:ext cx="592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611437"/>
            <a:ext cx="1438275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73016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800" y="3577778"/>
            <a:ext cx="1968500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435" y="3577778"/>
            <a:ext cx="987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92381"/>
            <a:ext cx="50641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53" y="2851485"/>
            <a:ext cx="7064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1432" y="1340768"/>
            <a:ext cx="8229600" cy="4899993"/>
          </a:xfrm>
        </p:spPr>
        <p:txBody>
          <a:bodyPr/>
          <a:lstStyle/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14" name="6 CuadroTexto"/>
          <p:cNvSpPr txBox="1"/>
          <p:nvPr/>
        </p:nvSpPr>
        <p:spPr>
          <a:xfrm>
            <a:off x="2255692" y="1433461"/>
            <a:ext cx="4260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¿Cuáles son las fracciones unitarias? ¿Cómo las podemos reconocer?</a:t>
            </a:r>
            <a:endParaRPr lang="es-CL" dirty="0"/>
          </a:p>
        </p:txBody>
      </p:sp>
      <p:sp>
        <p:nvSpPr>
          <p:cNvPr id="15" name="6 CuadroTexto"/>
          <p:cNvSpPr txBox="1"/>
          <p:nvPr/>
        </p:nvSpPr>
        <p:spPr>
          <a:xfrm>
            <a:off x="1646283" y="4737905"/>
            <a:ext cx="5799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Las fracciones unitarias son aquellas en las que el numerador es 1.</a:t>
            </a:r>
            <a:endParaRPr lang="es-CL" dirty="0"/>
          </a:p>
        </p:txBody>
      </p: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84" y="1737754"/>
            <a:ext cx="36004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" y="3247342"/>
            <a:ext cx="360041" cy="69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68" y="4409944"/>
            <a:ext cx="269816" cy="73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230" y="5488685"/>
            <a:ext cx="259701" cy="67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541" y="5468787"/>
            <a:ext cx="255787" cy="71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397" y="5521789"/>
            <a:ext cx="292463" cy="71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11" y="4155387"/>
            <a:ext cx="264787" cy="71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978" y="1742991"/>
            <a:ext cx="291520" cy="7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52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Relación de orden en las fracciones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 smtClean="0"/>
              <a:t>¿Qué fracción es mayor?</a:t>
            </a:r>
          </a:p>
          <a:p>
            <a:pPr marL="0" indent="0" algn="ctr">
              <a:buNone/>
            </a:pPr>
            <a:r>
              <a:rPr lang="es-MX" dirty="0" err="1" smtClean="0"/>
              <a:t>ó</a:t>
            </a: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/>
              <a:t>¿</a:t>
            </a:r>
            <a:r>
              <a:rPr lang="es-MX" dirty="0"/>
              <a:t>Qué fracción </a:t>
            </a:r>
            <a:r>
              <a:rPr lang="es-MX" dirty="0" smtClean="0"/>
              <a:t>es mayor?</a:t>
            </a:r>
          </a:p>
          <a:p>
            <a:pPr marL="0" indent="0" algn="ctr">
              <a:buNone/>
            </a:pPr>
            <a:r>
              <a:rPr lang="es-MX" dirty="0" smtClean="0"/>
              <a:t>     </a:t>
            </a:r>
            <a:r>
              <a:rPr lang="es-MX" dirty="0" err="1" smtClean="0"/>
              <a:t>ó</a:t>
            </a:r>
            <a:endParaRPr lang="es-MX" dirty="0" smtClean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754" y="3020981"/>
            <a:ext cx="50641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96" y="3040856"/>
            <a:ext cx="11890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41" y="2267524"/>
            <a:ext cx="36004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209" y="2251460"/>
            <a:ext cx="255787" cy="71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41" y="4617953"/>
            <a:ext cx="291520" cy="7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33" y="4655548"/>
            <a:ext cx="360041" cy="69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111" y="5427142"/>
            <a:ext cx="259199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184" y="5427142"/>
            <a:ext cx="592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Profesor: Carlos Castro Díaz (RMM)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353</Words>
  <Application>Microsoft Office PowerPoint</Application>
  <PresentationFormat>Presentación en pantalla (4:3)</PresentationFormat>
  <Paragraphs>75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FRACCIONES</vt:lpstr>
      <vt:lpstr>¿Qué es una fracción?</vt:lpstr>
      <vt:lpstr>¿Qué es   ? </vt:lpstr>
      <vt:lpstr>¿Qué es    ? </vt:lpstr>
      <vt:lpstr>FRACCIONES EQUIVALENTES</vt:lpstr>
      <vt:lpstr>FRACCIONES EQUIVALENTES</vt:lpstr>
      <vt:lpstr>FRACCIONES EQUIVALENTES</vt:lpstr>
      <vt:lpstr>FRACCIONES UNITARIAS</vt:lpstr>
      <vt:lpstr>Relación de orden en las fracciones</vt:lpstr>
      <vt:lpstr>Relación de orden en las fracciones</vt:lpstr>
      <vt:lpstr>Relación de orden en las fracciones</vt:lpstr>
    </vt:vector>
  </TitlesOfParts>
  <Company>Windows XP Titan Ultimate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Castro</dc:creator>
  <cp:lastModifiedBy>Usuario de Windows</cp:lastModifiedBy>
  <cp:revision>44</cp:revision>
  <dcterms:created xsi:type="dcterms:W3CDTF">2016-07-05T02:50:14Z</dcterms:created>
  <dcterms:modified xsi:type="dcterms:W3CDTF">2018-05-24T21:21:36Z</dcterms:modified>
</cp:coreProperties>
</file>