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E5AF52-7631-4E0C-A446-EE3150BAE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280CD2-B8EA-4D8A-B77F-8D359863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671EBE-BF46-42D7-82BC-B07FA44AC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4DE2CF-0581-412F-B9BF-30D6FE57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59E5EF-DBFF-4A7A-9FED-476A40EAF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384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39ADB-872D-45FD-9F26-F1738DDC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0F73E1-2560-46F1-828C-932CC07DD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4C3A8D-9EAE-45AC-9888-CD1CDE81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971D4A-DA60-4A0F-B4FB-DD3110B6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D3F519-6D47-4E57-BE6E-7C4A4DCC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344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F23FDCA-66D3-48D0-8996-AEF18150E0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136F1A-C078-41CA-B521-3495DE2ED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BAEFAC-A36C-42A4-94B5-4EB48195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083C51-544E-4595-9660-69D1D8D9B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4E8FD4-B975-4F67-99A6-452CD090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557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864D9-1BAF-4732-BEB8-82939391E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FFC960-A109-47F2-BDF9-40906638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0A2B7E-8B9A-4FF8-B474-F9F2603B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A0BF2E-6581-4C4A-B1B3-2A08DA23E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9A8872-E05E-423E-AB0E-5302F131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49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823ADA-63E0-45F9-8375-06CADE285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65A9D1-5692-4D62-8BAB-97D33D0FA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76C18F-EF0A-4F12-8B59-4B11F542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D41D1E-EC4E-4478-8D7F-B6863CE2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805796-4B67-4BC5-90D2-71177D7D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72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6061C-75BD-4F93-AEE6-99B22E1D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CEF7E3-344C-4948-B63D-00180C84C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9D3ECB-F076-4CB9-A4CF-999C5C2C8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FC7790-3605-4AF0-A121-8EA53A6F4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ACC1BA-E6C8-43AA-A951-B322ED94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879343-ED8B-4E85-9E0A-487BF9F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675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6041B-8809-4A6F-8930-8E5AA1CB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CE7C4-BA40-4186-92A1-40B6B50CA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DD9C17-B842-49C1-9722-3CED192F5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C99E1E-FE00-4E81-BD68-C98A4A8D8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3930B8-7B4B-4359-BF41-35F905E1A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A3C398E-9938-4ED7-B151-869B9022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450158-0B6A-4D3B-80E2-A57D6F7E9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FEE5AA3-C74F-4405-8086-0AD5919B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562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F5355-4A84-46FD-B843-A832C8E87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C965A64-F7BD-4C5B-9810-9DE043A1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BB36FAD-F564-4E38-9A9F-447C6DD4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A601DF-A558-4FF9-AA13-745D66487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4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3651055-EEFC-40D4-BEFB-494B2D371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297F1C5-2758-48DE-B5EE-67521367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5F1B3D-6D9B-44EC-A922-00D83E58F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868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C8993-B366-4A4C-88C8-34DC7AE20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D3F4DE-61F5-4F8F-B75D-ACABA2EB8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CB5650-C94B-4713-B108-56504B70B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DB2ACC-38FC-43EF-8C3F-6B096B88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AF8D83-4C7A-4B3C-AF4D-BAB7007C3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1C490C-108A-4470-8863-8C285141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60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55854-1667-42AA-9B8B-08124D49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F9675D-5B34-475C-8139-2DB35245AD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7B7888-3820-42D9-A0DE-926072DC4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C3E419-6FC9-42F8-9C3E-4521CF8C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53F907-1F5B-451B-8C71-951C3680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89D954-DEF5-426E-BB34-AC2FAF3A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951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4379727-877D-499F-9D9C-A2A304DE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6BC0B2-3B5B-4DE8-90B5-49AD2463B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D1F27D-5DE8-4D31-9D17-56FEDE63A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F01B8-371F-4594-8823-9D84FE0E4AED}" type="datetimeFigureOut">
              <a:rPr lang="es-CL" smtClean="0"/>
              <a:t>16-01-2020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A52FAF-3D62-4007-BE9E-C427E569B4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AC6144-E535-48E5-844A-ED2AFDE54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4D2A7-0B98-48DC-BF79-8947A50C73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478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6943B7B-A356-423B-9B34-5AA65410B17A}"/>
              </a:ext>
            </a:extLst>
          </p:cNvPr>
          <p:cNvSpPr txBox="1"/>
          <p:nvPr/>
        </p:nvSpPr>
        <p:spPr>
          <a:xfrm>
            <a:off x="1358283" y="949911"/>
            <a:ext cx="6098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 A MULTIPLICAR CON…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A04AF47-8F78-4AD6-810A-1BD4FE88E795}"/>
              </a:ext>
            </a:extLst>
          </p:cNvPr>
          <p:cNvSpPr txBox="1"/>
          <p:nvPr/>
        </p:nvSpPr>
        <p:spPr>
          <a:xfrm>
            <a:off x="4922668" y="2571650"/>
            <a:ext cx="182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DOBLES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B3C7CD7-E813-42C0-AF2E-D83FF632F01F}"/>
              </a:ext>
            </a:extLst>
          </p:cNvPr>
          <p:cNvSpPr txBox="1"/>
          <p:nvPr/>
        </p:nvSpPr>
        <p:spPr>
          <a:xfrm>
            <a:off x="2429161" y="1829003"/>
            <a:ext cx="523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A179445-5716-4CCD-BCF6-9EBB40D40949}"/>
              </a:ext>
            </a:extLst>
          </p:cNvPr>
          <p:cNvSpPr txBox="1"/>
          <p:nvPr/>
        </p:nvSpPr>
        <p:spPr>
          <a:xfrm>
            <a:off x="2957378" y="2659406"/>
            <a:ext cx="523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4F01B10-50F2-43C3-925D-61B66AF55A76}"/>
              </a:ext>
            </a:extLst>
          </p:cNvPr>
          <p:cNvSpPr txBox="1"/>
          <p:nvPr/>
        </p:nvSpPr>
        <p:spPr>
          <a:xfrm>
            <a:off x="3875565" y="3379548"/>
            <a:ext cx="523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B35ED55-3019-465D-8DA3-D31885AE53AA}"/>
              </a:ext>
            </a:extLst>
          </p:cNvPr>
          <p:cNvSpPr txBox="1"/>
          <p:nvPr/>
        </p:nvSpPr>
        <p:spPr>
          <a:xfrm>
            <a:off x="4953002" y="3836786"/>
            <a:ext cx="523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8CF818F-DEED-4459-B99C-12FFAD265773}"/>
              </a:ext>
            </a:extLst>
          </p:cNvPr>
          <p:cNvSpPr txBox="1"/>
          <p:nvPr/>
        </p:nvSpPr>
        <p:spPr>
          <a:xfrm>
            <a:off x="6034599" y="3805824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FEE6073-03BC-4C2D-A724-BAB7BFCB329E}"/>
              </a:ext>
            </a:extLst>
          </p:cNvPr>
          <p:cNvSpPr txBox="1"/>
          <p:nvPr/>
        </p:nvSpPr>
        <p:spPr>
          <a:xfrm>
            <a:off x="7002265" y="3429000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3358017-701E-470E-8FA6-D8A056521848}"/>
              </a:ext>
            </a:extLst>
          </p:cNvPr>
          <p:cNvSpPr txBox="1"/>
          <p:nvPr/>
        </p:nvSpPr>
        <p:spPr>
          <a:xfrm>
            <a:off x="7969931" y="2598003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14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2E4848-C263-4491-9DA5-6FCF7EF82B5F}"/>
              </a:ext>
            </a:extLst>
          </p:cNvPr>
          <p:cNvSpPr txBox="1"/>
          <p:nvPr/>
        </p:nvSpPr>
        <p:spPr>
          <a:xfrm>
            <a:off x="8789636" y="1829206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55DD0D3-EC5C-4901-AD9E-A394614FE13F}"/>
              </a:ext>
            </a:extLst>
          </p:cNvPr>
          <p:cNvSpPr txBox="1"/>
          <p:nvPr/>
        </p:nvSpPr>
        <p:spPr>
          <a:xfrm>
            <a:off x="2167270" y="5810587"/>
            <a:ext cx="523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19F6D8E-862F-414C-BAB2-E72215078B9C}"/>
              </a:ext>
            </a:extLst>
          </p:cNvPr>
          <p:cNvSpPr txBox="1"/>
          <p:nvPr/>
        </p:nvSpPr>
        <p:spPr>
          <a:xfrm>
            <a:off x="2695486" y="4921184"/>
            <a:ext cx="523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881DC78-5042-418A-A588-78D238D7F8F6}"/>
              </a:ext>
            </a:extLst>
          </p:cNvPr>
          <p:cNvSpPr txBox="1"/>
          <p:nvPr/>
        </p:nvSpPr>
        <p:spPr>
          <a:xfrm>
            <a:off x="3876027" y="4328915"/>
            <a:ext cx="523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4B3965B-E840-4C93-8951-FADE2AE6EA5E}"/>
              </a:ext>
            </a:extLst>
          </p:cNvPr>
          <p:cNvSpPr txBox="1"/>
          <p:nvPr/>
        </p:nvSpPr>
        <p:spPr>
          <a:xfrm>
            <a:off x="4857379" y="4328914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FD54B99-CDB0-44A1-B47C-7D038867EA9E}"/>
              </a:ext>
            </a:extLst>
          </p:cNvPr>
          <p:cNvSpPr txBox="1"/>
          <p:nvPr/>
        </p:nvSpPr>
        <p:spPr>
          <a:xfrm>
            <a:off x="6038852" y="4328914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0070C0"/>
                </a:solidFill>
              </a:rPr>
              <a:t>15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405CE7D-B48F-4E41-8FB8-7A5B3C753BFE}"/>
              </a:ext>
            </a:extLst>
          </p:cNvPr>
          <p:cNvSpPr txBox="1"/>
          <p:nvPr/>
        </p:nvSpPr>
        <p:spPr>
          <a:xfrm>
            <a:off x="7047390" y="4585496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0070C0"/>
                </a:solidFill>
              </a:rPr>
              <a:t>18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AAD0B0D-4D6A-4B51-B3F0-39FFD6830A27}"/>
              </a:ext>
            </a:extLst>
          </p:cNvPr>
          <p:cNvSpPr txBox="1"/>
          <p:nvPr/>
        </p:nvSpPr>
        <p:spPr>
          <a:xfrm>
            <a:off x="7941075" y="5159911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0070C0"/>
                </a:solidFill>
              </a:rPr>
              <a:t>21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2430EE5-9E6A-43D9-85BB-D5C3DC3807CC}"/>
              </a:ext>
            </a:extLst>
          </p:cNvPr>
          <p:cNvSpPr txBox="1"/>
          <p:nvPr/>
        </p:nvSpPr>
        <p:spPr>
          <a:xfrm>
            <a:off x="8760780" y="5990908"/>
            <a:ext cx="819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0070C0"/>
                </a:solidFill>
              </a:rPr>
              <a:t>24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F55F34B-87DC-493A-81AA-2DD7DA0CDBA0}"/>
              </a:ext>
            </a:extLst>
          </p:cNvPr>
          <p:cNvSpPr txBox="1"/>
          <p:nvPr/>
        </p:nvSpPr>
        <p:spPr>
          <a:xfrm>
            <a:off x="4953002" y="5591076"/>
            <a:ext cx="1757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7230023-BCA9-4ADF-8D2E-AAFD72E17B2E}"/>
              </a:ext>
            </a:extLst>
          </p:cNvPr>
          <p:cNvSpPr txBox="1"/>
          <p:nvPr/>
        </p:nvSpPr>
        <p:spPr>
          <a:xfrm>
            <a:off x="4266182" y="6418180"/>
            <a:ext cx="3351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2060"/>
                </a:solidFill>
              </a:rPr>
              <a:t>PROFESOR: CARLOS CASTRO DÍAZ</a:t>
            </a:r>
          </a:p>
        </p:txBody>
      </p:sp>
    </p:spTree>
    <p:extLst>
      <p:ext uri="{BB962C8B-B14F-4D97-AF65-F5344CB8AC3E}">
        <p14:creationId xmlns:p14="http://schemas.microsoft.com/office/powerpoint/2010/main" val="3931672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8E1AC25-4271-4435-911A-3E9F260647BD}"/>
              </a:ext>
            </a:extLst>
          </p:cNvPr>
          <p:cNvSpPr/>
          <p:nvPr/>
        </p:nvSpPr>
        <p:spPr>
          <a:xfrm>
            <a:off x="2287699" y="410560"/>
            <a:ext cx="7140385" cy="480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6, es equivalente a doblar y triplicar.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0D12AE7-5889-40E2-B96B-BEEDB9041EE5}"/>
              </a:ext>
            </a:extLst>
          </p:cNvPr>
          <p:cNvSpPr txBox="1"/>
          <p:nvPr/>
        </p:nvSpPr>
        <p:spPr>
          <a:xfrm>
            <a:off x="4945457" y="1087986"/>
            <a:ext cx="19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¿Por qué?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932954F-4C68-444A-B283-63B3348FB545}"/>
              </a:ext>
            </a:extLst>
          </p:cNvPr>
          <p:cNvSpPr txBox="1"/>
          <p:nvPr/>
        </p:nvSpPr>
        <p:spPr>
          <a:xfrm>
            <a:off x="5070163" y="1578120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4EF92E5-0F24-4146-A715-AD2E7A5A5D48}"/>
              </a:ext>
            </a:extLst>
          </p:cNvPr>
          <p:cNvSpPr txBox="1"/>
          <p:nvPr/>
        </p:nvSpPr>
        <p:spPr>
          <a:xfrm flipH="1">
            <a:off x="5358966" y="1624288"/>
            <a:ext cx="297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=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5002C66-2780-4FED-A9EC-8D11FA6B27BA}"/>
              </a:ext>
            </a:extLst>
          </p:cNvPr>
          <p:cNvSpPr txBox="1"/>
          <p:nvPr/>
        </p:nvSpPr>
        <p:spPr>
          <a:xfrm>
            <a:off x="5652530" y="1578121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A1892A-8F5A-4AD9-A2D4-A97CE8DF46D1}"/>
              </a:ext>
            </a:extLst>
          </p:cNvPr>
          <p:cNvSpPr txBox="1"/>
          <p:nvPr/>
        </p:nvSpPr>
        <p:spPr>
          <a:xfrm>
            <a:off x="5914351" y="1631988"/>
            <a:ext cx="390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DC63072-AC30-4E59-8E8B-53F62627CEF4}"/>
              </a:ext>
            </a:extLst>
          </p:cNvPr>
          <p:cNvSpPr txBox="1"/>
          <p:nvPr/>
        </p:nvSpPr>
        <p:spPr>
          <a:xfrm>
            <a:off x="6172127" y="1578120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4780892-116D-4574-85BE-70A0B4D273B6}"/>
              </a:ext>
            </a:extLst>
          </p:cNvPr>
          <p:cNvSpPr txBox="1"/>
          <p:nvPr/>
        </p:nvSpPr>
        <p:spPr>
          <a:xfrm>
            <a:off x="2910878" y="2114422"/>
            <a:ext cx="5483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¿Cuál es el producto entre 398 por 6?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36464AE3-FB68-4C74-AD3F-B8FD554B1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027783"/>
              </p:ext>
            </p:extLst>
          </p:nvPr>
        </p:nvGraphicFramePr>
        <p:xfrm>
          <a:off x="4149280" y="3900040"/>
          <a:ext cx="2752077" cy="186997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B6A1EB2F-8488-413F-831F-87B9AD2B6A41}"/>
              </a:ext>
            </a:extLst>
          </p:cNvPr>
          <p:cNvSpPr txBox="1"/>
          <p:nvPr/>
        </p:nvSpPr>
        <p:spPr>
          <a:xfrm>
            <a:off x="6446909" y="463124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91F44EE-ED6B-4B92-8CE8-4D504AF41B46}"/>
              </a:ext>
            </a:extLst>
          </p:cNvPr>
          <p:cNvSpPr txBox="1"/>
          <p:nvPr/>
        </p:nvSpPr>
        <p:spPr>
          <a:xfrm>
            <a:off x="5972751" y="4631244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C77414-3ABE-4E89-8DB1-2D7BAB0256EC}"/>
              </a:ext>
            </a:extLst>
          </p:cNvPr>
          <p:cNvSpPr txBox="1"/>
          <p:nvPr/>
        </p:nvSpPr>
        <p:spPr>
          <a:xfrm>
            <a:off x="5493635" y="4631244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CA49A97-67C9-458C-8968-E60809871386}"/>
              </a:ext>
            </a:extLst>
          </p:cNvPr>
          <p:cNvSpPr txBox="1"/>
          <p:nvPr/>
        </p:nvSpPr>
        <p:spPr>
          <a:xfrm>
            <a:off x="5883587" y="3871803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DE8A673-DAD6-40FC-A41A-EE914EAA39D8}"/>
              </a:ext>
            </a:extLst>
          </p:cNvPr>
          <p:cNvSpPr txBox="1"/>
          <p:nvPr/>
        </p:nvSpPr>
        <p:spPr>
          <a:xfrm>
            <a:off x="6464328" y="520259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84A182E-A22C-4D9D-B196-C20A2C31EC81}"/>
              </a:ext>
            </a:extLst>
          </p:cNvPr>
          <p:cNvSpPr txBox="1"/>
          <p:nvPr/>
        </p:nvSpPr>
        <p:spPr>
          <a:xfrm>
            <a:off x="5387378" y="3868915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9879486-4515-42DB-BEE6-C9D35275294A}"/>
              </a:ext>
            </a:extLst>
          </p:cNvPr>
          <p:cNvSpPr txBox="1"/>
          <p:nvPr/>
        </p:nvSpPr>
        <p:spPr>
          <a:xfrm>
            <a:off x="5040052" y="5195754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C8BE089-5808-49C8-84FE-D15D92F6AFE2}"/>
              </a:ext>
            </a:extLst>
          </p:cNvPr>
          <p:cNvSpPr txBox="1"/>
          <p:nvPr/>
        </p:nvSpPr>
        <p:spPr>
          <a:xfrm>
            <a:off x="5509862" y="519575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700614C-D636-4269-B49E-5B787F2B7901}"/>
              </a:ext>
            </a:extLst>
          </p:cNvPr>
          <p:cNvSpPr txBox="1"/>
          <p:nvPr/>
        </p:nvSpPr>
        <p:spPr>
          <a:xfrm>
            <a:off x="5994518" y="519575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E9FC636-8893-4065-B92A-36F7704CC6AB}"/>
              </a:ext>
            </a:extLst>
          </p:cNvPr>
          <p:cNvSpPr txBox="1"/>
          <p:nvPr/>
        </p:nvSpPr>
        <p:spPr>
          <a:xfrm>
            <a:off x="5849752" y="4520828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A013702-EE7E-43FE-83D4-E4D1160FF780}"/>
              </a:ext>
            </a:extLst>
          </p:cNvPr>
          <p:cNvSpPr txBox="1"/>
          <p:nvPr/>
        </p:nvSpPr>
        <p:spPr>
          <a:xfrm>
            <a:off x="5369830" y="4528398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Flecha: doblada 22">
            <a:extLst>
              <a:ext uri="{FF2B5EF4-FFF2-40B4-BE49-F238E27FC236}">
                <a16:creationId xmlns:a16="http://schemas.microsoft.com/office/drawing/2014/main" id="{57F489E4-E74C-4F28-AF41-D1A125FF1BCC}"/>
              </a:ext>
            </a:extLst>
          </p:cNvPr>
          <p:cNvSpPr/>
          <p:nvPr/>
        </p:nvSpPr>
        <p:spPr>
          <a:xfrm>
            <a:off x="6563068" y="3482337"/>
            <a:ext cx="240982" cy="386578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4888177-D9A6-44F1-97EC-BE9E7412E24A}"/>
              </a:ext>
            </a:extLst>
          </p:cNvPr>
          <p:cNvSpPr txBox="1"/>
          <p:nvPr/>
        </p:nvSpPr>
        <p:spPr>
          <a:xfrm>
            <a:off x="6935568" y="3329923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8 es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9639120-CFF8-47B9-ADDB-A51AC97D0E94}"/>
              </a:ext>
            </a:extLst>
          </p:cNvPr>
          <p:cNvSpPr txBox="1"/>
          <p:nvPr/>
        </p:nvSpPr>
        <p:spPr>
          <a:xfrm>
            <a:off x="8383374" y="3347667"/>
            <a:ext cx="49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30" name="Flecha: doblada 29">
            <a:extLst>
              <a:ext uri="{FF2B5EF4-FFF2-40B4-BE49-F238E27FC236}">
                <a16:creationId xmlns:a16="http://schemas.microsoft.com/office/drawing/2014/main" id="{165BA616-1C5A-4826-82CE-48673D04E09A}"/>
              </a:ext>
            </a:extLst>
          </p:cNvPr>
          <p:cNvSpPr/>
          <p:nvPr/>
        </p:nvSpPr>
        <p:spPr>
          <a:xfrm>
            <a:off x="6097270" y="2937814"/>
            <a:ext cx="240982" cy="926939"/>
          </a:xfrm>
          <a:prstGeom prst="bentArrow">
            <a:avLst>
              <a:gd name="adj1" fmla="val 26351"/>
              <a:gd name="adj2" fmla="val 22971"/>
              <a:gd name="adj3" fmla="val 22818"/>
              <a:gd name="adj4" fmla="val 4900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2975DA7-6F9C-41B3-B6A2-87D8E9DA329C}"/>
              </a:ext>
            </a:extLst>
          </p:cNvPr>
          <p:cNvSpPr txBox="1"/>
          <p:nvPr/>
        </p:nvSpPr>
        <p:spPr>
          <a:xfrm>
            <a:off x="6446909" y="2777550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9 es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9247692-6E58-42E0-A082-DFAE33B1FF6F}"/>
              </a:ext>
            </a:extLst>
          </p:cNvPr>
          <p:cNvSpPr txBox="1"/>
          <p:nvPr/>
        </p:nvSpPr>
        <p:spPr>
          <a:xfrm>
            <a:off x="8285802" y="2795294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DB3EB2A-F999-48C3-98C1-DDF53DA93621}"/>
              </a:ext>
            </a:extLst>
          </p:cNvPr>
          <p:cNvSpPr txBox="1"/>
          <p:nvPr/>
        </p:nvSpPr>
        <p:spPr>
          <a:xfrm>
            <a:off x="8530821" y="2753409"/>
            <a:ext cx="333865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0F2779D-0CF6-4F47-AEAD-D77142D87068}"/>
              </a:ext>
            </a:extLst>
          </p:cNvPr>
          <p:cNvSpPr txBox="1"/>
          <p:nvPr/>
        </p:nvSpPr>
        <p:spPr>
          <a:xfrm>
            <a:off x="7894715" y="2795294"/>
            <a:ext cx="49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205215E-0809-4BB8-9552-31EB276251C3}"/>
              </a:ext>
            </a:extLst>
          </p:cNvPr>
          <p:cNvSpPr txBox="1"/>
          <p:nvPr/>
        </p:nvSpPr>
        <p:spPr>
          <a:xfrm>
            <a:off x="8727248" y="2781282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EEFE83C-1A26-45B4-8E55-D579176CA0AB}"/>
              </a:ext>
            </a:extLst>
          </p:cNvPr>
          <p:cNvSpPr txBox="1"/>
          <p:nvPr/>
        </p:nvSpPr>
        <p:spPr>
          <a:xfrm>
            <a:off x="9626919" y="2753408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7" name="Flecha: doblada 36">
            <a:extLst>
              <a:ext uri="{FF2B5EF4-FFF2-40B4-BE49-F238E27FC236}">
                <a16:creationId xmlns:a16="http://schemas.microsoft.com/office/drawing/2014/main" id="{8A12D70C-7DF9-417C-AAB9-A1261B1CDAE4}"/>
              </a:ext>
            </a:extLst>
          </p:cNvPr>
          <p:cNvSpPr/>
          <p:nvPr/>
        </p:nvSpPr>
        <p:spPr>
          <a:xfrm rot="10800000" flipV="1">
            <a:off x="4896002" y="3482491"/>
            <a:ext cx="742167" cy="383823"/>
          </a:xfrm>
          <a:prstGeom prst="bentArrow">
            <a:avLst>
              <a:gd name="adj1" fmla="val 16794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F812FAD-A6B9-47EE-8945-A85FFCD3E0B0}"/>
              </a:ext>
            </a:extLst>
          </p:cNvPr>
          <p:cNvSpPr txBox="1"/>
          <p:nvPr/>
        </p:nvSpPr>
        <p:spPr>
          <a:xfrm>
            <a:off x="3488046" y="3329923"/>
            <a:ext cx="444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40B76512-0EA2-4475-B42B-0F376223D718}"/>
              </a:ext>
            </a:extLst>
          </p:cNvPr>
          <p:cNvSpPr txBox="1"/>
          <p:nvPr/>
        </p:nvSpPr>
        <p:spPr>
          <a:xfrm>
            <a:off x="4061176" y="3306491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4FFE97EC-5355-4005-8F77-0B11BCD3AE82}"/>
              </a:ext>
            </a:extLst>
          </p:cNvPr>
          <p:cNvSpPr txBox="1"/>
          <p:nvPr/>
        </p:nvSpPr>
        <p:spPr>
          <a:xfrm>
            <a:off x="2051828" y="3329923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3 es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47B77DB-AA84-4EA2-A2B8-A55301F7B025}"/>
              </a:ext>
            </a:extLst>
          </p:cNvPr>
          <p:cNvSpPr txBox="1"/>
          <p:nvPr/>
        </p:nvSpPr>
        <p:spPr>
          <a:xfrm>
            <a:off x="3820668" y="3334341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A076731-7FD7-478A-B860-7F79446E2074}"/>
              </a:ext>
            </a:extLst>
          </p:cNvPr>
          <p:cNvSpPr txBox="1"/>
          <p:nvPr/>
        </p:nvSpPr>
        <p:spPr>
          <a:xfrm>
            <a:off x="4225273" y="3320982"/>
            <a:ext cx="44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s-CL" dirty="0"/>
              <a:t> 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8C1B6C9C-F49A-4D16-B07E-4DAADA11E699}"/>
              </a:ext>
            </a:extLst>
          </p:cNvPr>
          <p:cNvSpPr txBox="1"/>
          <p:nvPr/>
        </p:nvSpPr>
        <p:spPr>
          <a:xfrm>
            <a:off x="4605940" y="3329923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Flecha: a la derecha 43">
            <a:extLst>
              <a:ext uri="{FF2B5EF4-FFF2-40B4-BE49-F238E27FC236}">
                <a16:creationId xmlns:a16="http://schemas.microsoft.com/office/drawing/2014/main" id="{D681A998-6C97-4F28-83E6-3B2C5E97FF8F}"/>
              </a:ext>
            </a:extLst>
          </p:cNvPr>
          <p:cNvSpPr/>
          <p:nvPr/>
        </p:nvSpPr>
        <p:spPr>
          <a:xfrm>
            <a:off x="6921067" y="4835027"/>
            <a:ext cx="406824" cy="10529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F0"/>
              </a:solidFill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02BBEE5B-B59C-4324-A15F-533A34EF1044}"/>
              </a:ext>
            </a:extLst>
          </p:cNvPr>
          <p:cNvSpPr txBox="1"/>
          <p:nvPr/>
        </p:nvSpPr>
        <p:spPr>
          <a:xfrm>
            <a:off x="7346182" y="4699127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 de 6 es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BFF68FA3-B201-4F89-BC24-BDE0462787A0}"/>
              </a:ext>
            </a:extLst>
          </p:cNvPr>
          <p:cNvSpPr txBox="1"/>
          <p:nvPr/>
        </p:nvSpPr>
        <p:spPr>
          <a:xfrm>
            <a:off x="8879478" y="4719985"/>
            <a:ext cx="472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0CCAA27E-4312-446B-A242-B93361976490}"/>
              </a:ext>
            </a:extLst>
          </p:cNvPr>
          <p:cNvSpPr txBox="1"/>
          <p:nvPr/>
        </p:nvSpPr>
        <p:spPr>
          <a:xfrm>
            <a:off x="9232182" y="4712251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EC4BC452-2A61-40D9-8693-DC465EEA19CB}"/>
              </a:ext>
            </a:extLst>
          </p:cNvPr>
          <p:cNvSpPr txBox="1"/>
          <p:nvPr/>
        </p:nvSpPr>
        <p:spPr>
          <a:xfrm>
            <a:off x="10068698" y="468747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1" name="Flecha: doblada 50">
            <a:extLst>
              <a:ext uri="{FF2B5EF4-FFF2-40B4-BE49-F238E27FC236}">
                <a16:creationId xmlns:a16="http://schemas.microsoft.com/office/drawing/2014/main" id="{6D2F8BEA-AF92-4CA0-BE95-324B4E42117B}"/>
              </a:ext>
            </a:extLst>
          </p:cNvPr>
          <p:cNvSpPr/>
          <p:nvPr/>
        </p:nvSpPr>
        <p:spPr>
          <a:xfrm flipV="1">
            <a:off x="6159467" y="5032933"/>
            <a:ext cx="1168424" cy="244998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8906B456-BBDC-41F5-955C-3C47262785F4}"/>
              </a:ext>
            </a:extLst>
          </p:cNvPr>
          <p:cNvSpPr txBox="1"/>
          <p:nvPr/>
        </p:nvSpPr>
        <p:spPr>
          <a:xfrm>
            <a:off x="7330235" y="5053791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 de 9 es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25FF3128-8173-45E4-A862-1290B2C3E9A3}"/>
              </a:ext>
            </a:extLst>
          </p:cNvPr>
          <p:cNvSpPr txBox="1"/>
          <p:nvPr/>
        </p:nvSpPr>
        <p:spPr>
          <a:xfrm>
            <a:off x="8863531" y="5074649"/>
            <a:ext cx="472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601FB325-C1C7-4607-BAB9-A3075E388000}"/>
              </a:ext>
            </a:extLst>
          </p:cNvPr>
          <p:cNvSpPr txBox="1"/>
          <p:nvPr/>
        </p:nvSpPr>
        <p:spPr>
          <a:xfrm>
            <a:off x="9670138" y="5068459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F6910018-9F08-4212-BCBA-E7A91A326550}"/>
              </a:ext>
            </a:extLst>
          </p:cNvPr>
          <p:cNvSpPr txBox="1"/>
          <p:nvPr/>
        </p:nvSpPr>
        <p:spPr>
          <a:xfrm>
            <a:off x="9488979" y="5041837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BE1C5B69-1BF5-4E18-8D0B-F401C13D550B}"/>
              </a:ext>
            </a:extLst>
          </p:cNvPr>
          <p:cNvSpPr txBox="1"/>
          <p:nvPr/>
        </p:nvSpPr>
        <p:spPr>
          <a:xfrm>
            <a:off x="9257619" y="5089317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C4E8B85A-75FE-4F5E-BDAE-2BAB17CE3E2D}"/>
              </a:ext>
            </a:extLst>
          </p:cNvPr>
          <p:cNvSpPr txBox="1"/>
          <p:nvPr/>
        </p:nvSpPr>
        <p:spPr>
          <a:xfrm>
            <a:off x="10577862" y="5062031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8" name="Flecha: doblada 57">
            <a:extLst>
              <a:ext uri="{FF2B5EF4-FFF2-40B4-BE49-F238E27FC236}">
                <a16:creationId xmlns:a16="http://schemas.microsoft.com/office/drawing/2014/main" id="{659BEB25-3FAC-4F72-86D8-C87B04CE82B9}"/>
              </a:ext>
            </a:extLst>
          </p:cNvPr>
          <p:cNvSpPr/>
          <p:nvPr/>
        </p:nvSpPr>
        <p:spPr>
          <a:xfrm rot="10800000">
            <a:off x="3704455" y="4862076"/>
            <a:ext cx="2036729" cy="300096"/>
          </a:xfrm>
          <a:prstGeom prst="bentArrow">
            <a:avLst>
              <a:gd name="adj1" fmla="val 10747"/>
              <a:gd name="adj2" fmla="val 10895"/>
              <a:gd name="adj3" fmla="val 17385"/>
              <a:gd name="adj4" fmla="val 3453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ACBBAB32-7A9A-46F9-8CDF-55CCE8065D73}"/>
              </a:ext>
            </a:extLst>
          </p:cNvPr>
          <p:cNvSpPr txBox="1"/>
          <p:nvPr/>
        </p:nvSpPr>
        <p:spPr>
          <a:xfrm>
            <a:off x="1074423" y="4912221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 de 7 es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50C8ADAC-1498-447F-BB54-CED53695A5BD}"/>
              </a:ext>
            </a:extLst>
          </p:cNvPr>
          <p:cNvSpPr txBox="1"/>
          <p:nvPr/>
        </p:nvSpPr>
        <p:spPr>
          <a:xfrm>
            <a:off x="2607719" y="4933079"/>
            <a:ext cx="472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C227190F-3127-43A4-A2A9-09AC53AA9F75}"/>
              </a:ext>
            </a:extLst>
          </p:cNvPr>
          <p:cNvSpPr txBox="1"/>
          <p:nvPr/>
        </p:nvSpPr>
        <p:spPr>
          <a:xfrm>
            <a:off x="3233167" y="4927105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6E3F7CD4-9E4B-4323-9883-7A35A59D9BA5}"/>
              </a:ext>
            </a:extLst>
          </p:cNvPr>
          <p:cNvSpPr txBox="1"/>
          <p:nvPr/>
        </p:nvSpPr>
        <p:spPr>
          <a:xfrm>
            <a:off x="3001807" y="4947747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65A2C75F-BF67-4C68-9D1F-1A5E161FC2A9}"/>
              </a:ext>
            </a:extLst>
          </p:cNvPr>
          <p:cNvSpPr txBox="1"/>
          <p:nvPr/>
        </p:nvSpPr>
        <p:spPr>
          <a:xfrm>
            <a:off x="8738813" y="3334284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9F94EFDA-60A4-4A12-A866-0727BD89D374}"/>
              </a:ext>
            </a:extLst>
          </p:cNvPr>
          <p:cNvSpPr txBox="1"/>
          <p:nvPr/>
        </p:nvSpPr>
        <p:spPr>
          <a:xfrm rot="10800000" flipV="1">
            <a:off x="9630496" y="3315432"/>
            <a:ext cx="240982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159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7" grpId="0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/>
      <p:bldP spid="46" grpId="0"/>
      <p:bldP spid="49" grpId="0"/>
      <p:bldP spid="50" grpId="0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9" grpId="0"/>
      <p:bldP spid="60" grpId="0"/>
      <p:bldP spid="62" grpId="0"/>
      <p:bldP spid="63" grpId="0"/>
      <p:bldP spid="61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45FDBE-984A-4AC3-AFFA-316D70FC4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236197"/>
              </p:ext>
            </p:extLst>
          </p:nvPr>
        </p:nvGraphicFramePr>
        <p:xfrm>
          <a:off x="1699043" y="2993357"/>
          <a:ext cx="3231472" cy="186997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FF03C570-E0A7-4F03-9DFB-79657739B486}"/>
              </a:ext>
            </a:extLst>
          </p:cNvPr>
          <p:cNvSpPr txBox="1"/>
          <p:nvPr/>
        </p:nvSpPr>
        <p:spPr>
          <a:xfrm>
            <a:off x="3996672" y="372456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6CD1724-CC2E-4DF9-B14A-90D6A4EC8DAF}"/>
              </a:ext>
            </a:extLst>
          </p:cNvPr>
          <p:cNvSpPr txBox="1"/>
          <p:nvPr/>
        </p:nvSpPr>
        <p:spPr>
          <a:xfrm>
            <a:off x="3579120" y="372456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264A5AD-B3F7-4BFD-ADBE-6B90E0CA5928}"/>
              </a:ext>
            </a:extLst>
          </p:cNvPr>
          <p:cNvSpPr txBox="1"/>
          <p:nvPr/>
        </p:nvSpPr>
        <p:spPr>
          <a:xfrm>
            <a:off x="3043398" y="372456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6A5765D-96F4-4F82-9DC1-F41B1F6772D7}"/>
              </a:ext>
            </a:extLst>
          </p:cNvPr>
          <p:cNvSpPr txBox="1"/>
          <p:nvPr/>
        </p:nvSpPr>
        <p:spPr>
          <a:xfrm>
            <a:off x="4521056" y="372456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1E45806-A69C-4C74-BC43-1A6CCFCE181B}"/>
              </a:ext>
            </a:extLst>
          </p:cNvPr>
          <p:cNvSpPr txBox="1"/>
          <p:nvPr/>
        </p:nvSpPr>
        <p:spPr>
          <a:xfrm>
            <a:off x="4031511" y="297122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773B752-4EDC-4591-86C0-03E016858749}"/>
              </a:ext>
            </a:extLst>
          </p:cNvPr>
          <p:cNvSpPr txBox="1"/>
          <p:nvPr/>
        </p:nvSpPr>
        <p:spPr>
          <a:xfrm>
            <a:off x="4014091" y="429591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CCA38CB-648F-456E-AF75-2F9DD54F5F53}"/>
              </a:ext>
            </a:extLst>
          </p:cNvPr>
          <p:cNvSpPr txBox="1"/>
          <p:nvPr/>
        </p:nvSpPr>
        <p:spPr>
          <a:xfrm>
            <a:off x="3441180" y="294461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C8DF9B3-491D-4996-BE76-1553ADF4E35C}"/>
              </a:ext>
            </a:extLst>
          </p:cNvPr>
          <p:cNvSpPr txBox="1"/>
          <p:nvPr/>
        </p:nvSpPr>
        <p:spPr>
          <a:xfrm>
            <a:off x="4491003" y="428344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D7E8A3-58AD-4EEA-9D07-313A51C6549C}"/>
              </a:ext>
            </a:extLst>
          </p:cNvPr>
          <p:cNvSpPr txBox="1"/>
          <p:nvPr/>
        </p:nvSpPr>
        <p:spPr>
          <a:xfrm>
            <a:off x="3059625" y="428907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7EE4BDB-D4AC-40FE-9ADE-75940240386D}"/>
              </a:ext>
            </a:extLst>
          </p:cNvPr>
          <p:cNvSpPr txBox="1"/>
          <p:nvPr/>
        </p:nvSpPr>
        <p:spPr>
          <a:xfrm>
            <a:off x="3544281" y="428907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A7BCDD1-8C61-440F-A063-397B0A3DB171}"/>
              </a:ext>
            </a:extLst>
          </p:cNvPr>
          <p:cNvSpPr txBox="1"/>
          <p:nvPr/>
        </p:nvSpPr>
        <p:spPr>
          <a:xfrm>
            <a:off x="2536457" y="1704123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3 456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 =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B235F18-DC7C-424D-89DA-694CA3102781}"/>
              </a:ext>
            </a:extLst>
          </p:cNvPr>
          <p:cNvSpPr txBox="1"/>
          <p:nvPr/>
        </p:nvSpPr>
        <p:spPr>
          <a:xfrm>
            <a:off x="7580453" y="1704123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2 672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 =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81EE8D4-3ACC-403A-84E1-4D4A306BBEAC}"/>
              </a:ext>
            </a:extLst>
          </p:cNvPr>
          <p:cNvSpPr txBox="1"/>
          <p:nvPr/>
        </p:nvSpPr>
        <p:spPr>
          <a:xfrm>
            <a:off x="2936565" y="3621715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0EE41B0A-639C-4CA1-9429-1437E8110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065706"/>
              </p:ext>
            </p:extLst>
          </p:nvPr>
        </p:nvGraphicFramePr>
        <p:xfrm>
          <a:off x="6956277" y="3022333"/>
          <a:ext cx="3231472" cy="186997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</a:tbl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6C403DFD-D5CD-4030-910F-6AAA034F5A39}"/>
              </a:ext>
            </a:extLst>
          </p:cNvPr>
          <p:cNvSpPr txBox="1"/>
          <p:nvPr/>
        </p:nvSpPr>
        <p:spPr>
          <a:xfrm>
            <a:off x="9253906" y="375353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918A0DC-1926-4D56-B9EC-D3BD6139E838}"/>
              </a:ext>
            </a:extLst>
          </p:cNvPr>
          <p:cNvSpPr txBox="1"/>
          <p:nvPr/>
        </p:nvSpPr>
        <p:spPr>
          <a:xfrm>
            <a:off x="8836354" y="375353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BD34818-16A9-487B-B597-4B9A4FD8ED8A}"/>
              </a:ext>
            </a:extLst>
          </p:cNvPr>
          <p:cNvSpPr txBox="1"/>
          <p:nvPr/>
        </p:nvSpPr>
        <p:spPr>
          <a:xfrm>
            <a:off x="8300632" y="375353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2D2DE253-7A7B-4EDB-8FEB-3AEAFEBE4537}"/>
              </a:ext>
            </a:extLst>
          </p:cNvPr>
          <p:cNvSpPr txBox="1"/>
          <p:nvPr/>
        </p:nvSpPr>
        <p:spPr>
          <a:xfrm>
            <a:off x="9778290" y="375353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811DF19-366E-4060-94BD-FFD962E98154}"/>
              </a:ext>
            </a:extLst>
          </p:cNvPr>
          <p:cNvSpPr txBox="1"/>
          <p:nvPr/>
        </p:nvSpPr>
        <p:spPr>
          <a:xfrm>
            <a:off x="9155166" y="365073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4DD1CEF-8A25-41C1-8552-FA0C4BC5D853}"/>
              </a:ext>
            </a:extLst>
          </p:cNvPr>
          <p:cNvSpPr txBox="1"/>
          <p:nvPr/>
        </p:nvSpPr>
        <p:spPr>
          <a:xfrm>
            <a:off x="9271325" y="432489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F5B7683-147A-4C2F-A06F-C3779BD65E3B}"/>
              </a:ext>
            </a:extLst>
          </p:cNvPr>
          <p:cNvSpPr txBox="1"/>
          <p:nvPr/>
        </p:nvSpPr>
        <p:spPr>
          <a:xfrm>
            <a:off x="8196338" y="297122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59E9C49-8B07-4B6A-973F-38615CB2EB84}"/>
              </a:ext>
            </a:extLst>
          </p:cNvPr>
          <p:cNvSpPr txBox="1"/>
          <p:nvPr/>
        </p:nvSpPr>
        <p:spPr>
          <a:xfrm>
            <a:off x="9748237" y="431241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78915D1-0B70-4C2F-96B3-8709C3A2B332}"/>
              </a:ext>
            </a:extLst>
          </p:cNvPr>
          <p:cNvSpPr txBox="1"/>
          <p:nvPr/>
        </p:nvSpPr>
        <p:spPr>
          <a:xfrm>
            <a:off x="8316859" y="431804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337576B-4250-42D0-BF81-C4C65BA1D7FA}"/>
              </a:ext>
            </a:extLst>
          </p:cNvPr>
          <p:cNvSpPr txBox="1"/>
          <p:nvPr/>
        </p:nvSpPr>
        <p:spPr>
          <a:xfrm>
            <a:off x="8801515" y="431804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FF513BF-FB80-4A03-BA1F-228E4D537E7E}"/>
              </a:ext>
            </a:extLst>
          </p:cNvPr>
          <p:cNvSpPr txBox="1"/>
          <p:nvPr/>
        </p:nvSpPr>
        <p:spPr>
          <a:xfrm>
            <a:off x="8680994" y="2955438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A3479C2-2898-43D1-ACD2-208BA8F5F411}"/>
              </a:ext>
            </a:extLst>
          </p:cNvPr>
          <p:cNvSpPr txBox="1"/>
          <p:nvPr/>
        </p:nvSpPr>
        <p:spPr>
          <a:xfrm>
            <a:off x="8171269" y="366696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EC934C89-5BF4-417A-B92D-9CBD3BDEF553}"/>
              </a:ext>
            </a:extLst>
          </p:cNvPr>
          <p:cNvSpPr txBox="1"/>
          <p:nvPr/>
        </p:nvSpPr>
        <p:spPr>
          <a:xfrm>
            <a:off x="8677772" y="366696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8CA2A44-BE00-4F2F-B170-C08B2B8EE11F}"/>
              </a:ext>
            </a:extLst>
          </p:cNvPr>
          <p:cNvSpPr txBox="1"/>
          <p:nvPr/>
        </p:nvSpPr>
        <p:spPr>
          <a:xfrm>
            <a:off x="7832203" y="432489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9B105B3D-E8A5-45DF-ABD2-0BC061C4803E}"/>
              </a:ext>
            </a:extLst>
          </p:cNvPr>
          <p:cNvSpPr txBox="1"/>
          <p:nvPr/>
        </p:nvSpPr>
        <p:spPr>
          <a:xfrm>
            <a:off x="2574969" y="427288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DDA5F1BC-20CB-4FD1-B123-1596E787C4E5}"/>
              </a:ext>
            </a:extLst>
          </p:cNvPr>
          <p:cNvSpPr/>
          <p:nvPr/>
        </p:nvSpPr>
        <p:spPr>
          <a:xfrm>
            <a:off x="2287699" y="410560"/>
            <a:ext cx="7140385" cy="480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6, es equivalente a doblar y triplicar.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2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22B7A57-9673-4083-A7EF-9324BC35B710}"/>
              </a:ext>
            </a:extLst>
          </p:cNvPr>
          <p:cNvSpPr/>
          <p:nvPr/>
        </p:nvSpPr>
        <p:spPr>
          <a:xfrm>
            <a:off x="1948056" y="303189"/>
            <a:ext cx="7976543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8, es equivalente a doblar, doblar y doblar.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5DE5CFE-5B51-4167-840E-17183204065F}"/>
              </a:ext>
            </a:extLst>
          </p:cNvPr>
          <p:cNvSpPr txBox="1"/>
          <p:nvPr/>
        </p:nvSpPr>
        <p:spPr>
          <a:xfrm>
            <a:off x="5025367" y="891840"/>
            <a:ext cx="19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¿Por qué?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5416A89-758B-40BF-8BF8-C88A7B4E1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547874"/>
              </p:ext>
            </p:extLst>
          </p:nvPr>
        </p:nvGraphicFramePr>
        <p:xfrm>
          <a:off x="4619798" y="3681872"/>
          <a:ext cx="3231472" cy="24559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6593513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E8078445-1B9F-4728-9C7C-AE1CD70396FC}"/>
              </a:ext>
            </a:extLst>
          </p:cNvPr>
          <p:cNvSpPr txBox="1"/>
          <p:nvPr/>
        </p:nvSpPr>
        <p:spPr>
          <a:xfrm>
            <a:off x="6917427" y="441307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A86CA95-AC1F-4C91-8280-297636399A2D}"/>
              </a:ext>
            </a:extLst>
          </p:cNvPr>
          <p:cNvSpPr txBox="1"/>
          <p:nvPr/>
        </p:nvSpPr>
        <p:spPr>
          <a:xfrm>
            <a:off x="6499875" y="441307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C83A24-FE80-402D-98F9-454E84ACB4F7}"/>
              </a:ext>
            </a:extLst>
          </p:cNvPr>
          <p:cNvSpPr txBox="1"/>
          <p:nvPr/>
        </p:nvSpPr>
        <p:spPr>
          <a:xfrm>
            <a:off x="7389253" y="555255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2DC7AF7-272E-4D77-9C3B-4E8A78D6D6FA}"/>
              </a:ext>
            </a:extLst>
          </p:cNvPr>
          <p:cNvSpPr txBox="1"/>
          <p:nvPr/>
        </p:nvSpPr>
        <p:spPr>
          <a:xfrm>
            <a:off x="7441811" y="441307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CE2428C-F299-4A21-83CD-454BE574EC51}"/>
              </a:ext>
            </a:extLst>
          </p:cNvPr>
          <p:cNvSpPr txBox="1"/>
          <p:nvPr/>
        </p:nvSpPr>
        <p:spPr>
          <a:xfrm>
            <a:off x="6361935" y="361834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61A4552-BD4B-44A7-8682-69AE31E21B62}"/>
              </a:ext>
            </a:extLst>
          </p:cNvPr>
          <p:cNvSpPr txBox="1"/>
          <p:nvPr/>
        </p:nvSpPr>
        <p:spPr>
          <a:xfrm>
            <a:off x="6934846" y="498443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EAB51D8-B458-489B-96AE-CBFB57828ED3}"/>
              </a:ext>
            </a:extLst>
          </p:cNvPr>
          <p:cNvSpPr txBox="1"/>
          <p:nvPr/>
        </p:nvSpPr>
        <p:spPr>
          <a:xfrm>
            <a:off x="6797397" y="4310663"/>
            <a:ext cx="322493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872E3B6-50F0-4218-9343-39F494E6E470}"/>
              </a:ext>
            </a:extLst>
          </p:cNvPr>
          <p:cNvSpPr txBox="1"/>
          <p:nvPr/>
        </p:nvSpPr>
        <p:spPr>
          <a:xfrm>
            <a:off x="5183075" y="1391346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9003A3B-0A9A-4CEF-8439-1E52ED05C1E9}"/>
              </a:ext>
            </a:extLst>
          </p:cNvPr>
          <p:cNvSpPr txBox="1"/>
          <p:nvPr/>
        </p:nvSpPr>
        <p:spPr>
          <a:xfrm flipH="1">
            <a:off x="5438876" y="1428142"/>
            <a:ext cx="297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=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FA5166A-B1F1-4C54-BAF3-AF07012A4E35}"/>
              </a:ext>
            </a:extLst>
          </p:cNvPr>
          <p:cNvSpPr txBox="1"/>
          <p:nvPr/>
        </p:nvSpPr>
        <p:spPr>
          <a:xfrm>
            <a:off x="5732440" y="1381975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6F11E37-430A-4730-9EC5-05D877950004}"/>
              </a:ext>
            </a:extLst>
          </p:cNvPr>
          <p:cNvSpPr txBox="1"/>
          <p:nvPr/>
        </p:nvSpPr>
        <p:spPr>
          <a:xfrm>
            <a:off x="5994262" y="1435842"/>
            <a:ext cx="296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4595BA5-21F4-4039-AF9B-9E46E982B6F5}"/>
              </a:ext>
            </a:extLst>
          </p:cNvPr>
          <p:cNvSpPr txBox="1"/>
          <p:nvPr/>
        </p:nvSpPr>
        <p:spPr>
          <a:xfrm>
            <a:off x="6252037" y="1381974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E1EC65C-BBC4-4BA1-907D-FB660FD10147}"/>
              </a:ext>
            </a:extLst>
          </p:cNvPr>
          <p:cNvSpPr txBox="1"/>
          <p:nvPr/>
        </p:nvSpPr>
        <p:spPr>
          <a:xfrm>
            <a:off x="7427608" y="499181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B5678A0-9991-4971-AF3A-3580298ABE7C}"/>
              </a:ext>
            </a:extLst>
          </p:cNvPr>
          <p:cNvSpPr txBox="1"/>
          <p:nvPr/>
        </p:nvSpPr>
        <p:spPr>
          <a:xfrm>
            <a:off x="5980380" y="497758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0392AFC-95EE-47DF-8F7C-7E1811ECED5B}"/>
              </a:ext>
            </a:extLst>
          </p:cNvPr>
          <p:cNvSpPr txBox="1"/>
          <p:nvPr/>
        </p:nvSpPr>
        <p:spPr>
          <a:xfrm>
            <a:off x="6465036" y="497758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10B9C20-77BC-4DDE-A83A-8C9D2E82C916}"/>
              </a:ext>
            </a:extLst>
          </p:cNvPr>
          <p:cNvSpPr txBox="1"/>
          <p:nvPr/>
        </p:nvSpPr>
        <p:spPr>
          <a:xfrm>
            <a:off x="5216431" y="3154452"/>
            <a:ext cx="455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985C47D-B087-4687-9605-1BD3E2BD8786}"/>
              </a:ext>
            </a:extLst>
          </p:cNvPr>
          <p:cNvSpPr txBox="1"/>
          <p:nvPr/>
        </p:nvSpPr>
        <p:spPr>
          <a:xfrm>
            <a:off x="5789561" y="313102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1CDC0DA-6017-4A09-BE4F-FB58C3A09319}"/>
              </a:ext>
            </a:extLst>
          </p:cNvPr>
          <p:cNvSpPr txBox="1"/>
          <p:nvPr/>
        </p:nvSpPr>
        <p:spPr>
          <a:xfrm>
            <a:off x="9566520" y="3096034"/>
            <a:ext cx="257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5" name="Flecha: doblada 24">
            <a:extLst>
              <a:ext uri="{FF2B5EF4-FFF2-40B4-BE49-F238E27FC236}">
                <a16:creationId xmlns:a16="http://schemas.microsoft.com/office/drawing/2014/main" id="{E6243462-55DF-4B80-8B55-D298258EA0E5}"/>
              </a:ext>
            </a:extLst>
          </p:cNvPr>
          <p:cNvSpPr/>
          <p:nvPr/>
        </p:nvSpPr>
        <p:spPr>
          <a:xfrm>
            <a:off x="7008679" y="2612165"/>
            <a:ext cx="428241" cy="1031866"/>
          </a:xfrm>
          <a:prstGeom prst="bentArrow">
            <a:avLst>
              <a:gd name="adj1" fmla="val 26351"/>
              <a:gd name="adj2" fmla="val 22971"/>
              <a:gd name="adj3" fmla="val 22818"/>
              <a:gd name="adj4" fmla="val 4900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6" name="Flecha: doblada 25">
            <a:extLst>
              <a:ext uri="{FF2B5EF4-FFF2-40B4-BE49-F238E27FC236}">
                <a16:creationId xmlns:a16="http://schemas.microsoft.com/office/drawing/2014/main" id="{0D1AFB5F-B64B-45C0-8B3D-F650A06779EC}"/>
              </a:ext>
            </a:extLst>
          </p:cNvPr>
          <p:cNvSpPr/>
          <p:nvPr/>
        </p:nvSpPr>
        <p:spPr>
          <a:xfrm rot="10800000" flipV="1">
            <a:off x="6132565" y="3201673"/>
            <a:ext cx="596877" cy="449421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801A234-2D60-4C15-8428-CF9487DA8631}"/>
              </a:ext>
            </a:extLst>
          </p:cNvPr>
          <p:cNvSpPr txBox="1"/>
          <p:nvPr/>
        </p:nvSpPr>
        <p:spPr>
          <a:xfrm>
            <a:off x="7392082" y="2517835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5 es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BEC782F-DE81-4AF4-8D7C-62695348843A}"/>
              </a:ext>
            </a:extLst>
          </p:cNvPr>
          <p:cNvSpPr txBox="1"/>
          <p:nvPr/>
        </p:nvSpPr>
        <p:spPr>
          <a:xfrm>
            <a:off x="10840669" y="574946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Flecha: doblada 28">
            <a:extLst>
              <a:ext uri="{FF2B5EF4-FFF2-40B4-BE49-F238E27FC236}">
                <a16:creationId xmlns:a16="http://schemas.microsoft.com/office/drawing/2014/main" id="{E0F4335B-86B3-4F67-B235-467561F8B87C}"/>
              </a:ext>
            </a:extLst>
          </p:cNvPr>
          <p:cNvSpPr/>
          <p:nvPr/>
        </p:nvSpPr>
        <p:spPr>
          <a:xfrm>
            <a:off x="7544227" y="3191868"/>
            <a:ext cx="406824" cy="461028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20891D0-7283-4441-A1E3-5679FBFF169E}"/>
              </a:ext>
            </a:extLst>
          </p:cNvPr>
          <p:cNvSpPr txBox="1"/>
          <p:nvPr/>
        </p:nvSpPr>
        <p:spPr>
          <a:xfrm>
            <a:off x="7951051" y="3096034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3 es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E6328E9C-9459-4EC6-B30A-6064A90604C1}"/>
              </a:ext>
            </a:extLst>
          </p:cNvPr>
          <p:cNvSpPr txBox="1"/>
          <p:nvPr/>
        </p:nvSpPr>
        <p:spPr>
          <a:xfrm>
            <a:off x="3404091" y="5835206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7219248-122B-4A95-A1DB-6B490D28DC15}"/>
              </a:ext>
            </a:extLst>
          </p:cNvPr>
          <p:cNvSpPr txBox="1"/>
          <p:nvPr/>
        </p:nvSpPr>
        <p:spPr>
          <a:xfrm>
            <a:off x="9894604" y="4790907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CFB5EE4-98B5-4C1D-92C0-5E5AC21FD173}"/>
              </a:ext>
            </a:extLst>
          </p:cNvPr>
          <p:cNvSpPr txBox="1"/>
          <p:nvPr/>
        </p:nvSpPr>
        <p:spPr>
          <a:xfrm>
            <a:off x="9191630" y="2531484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AA47385-C55E-499B-BF85-EF4686F8856B}"/>
              </a:ext>
            </a:extLst>
          </p:cNvPr>
          <p:cNvSpPr txBox="1"/>
          <p:nvPr/>
        </p:nvSpPr>
        <p:spPr>
          <a:xfrm>
            <a:off x="10104170" y="4752001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247D1E29-CEF9-48BB-968A-2146806722EF}"/>
              </a:ext>
            </a:extLst>
          </p:cNvPr>
          <p:cNvSpPr txBox="1"/>
          <p:nvPr/>
        </p:nvSpPr>
        <p:spPr>
          <a:xfrm>
            <a:off x="8839888" y="2535579"/>
            <a:ext cx="49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9DD205C7-3A36-4128-9CDC-8698A5B0CFD1}"/>
              </a:ext>
            </a:extLst>
          </p:cNvPr>
          <p:cNvSpPr txBox="1"/>
          <p:nvPr/>
        </p:nvSpPr>
        <p:spPr>
          <a:xfrm>
            <a:off x="9922350" y="5771784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0FA70A63-DE44-4DAE-8562-E7E3FCDE726F}"/>
              </a:ext>
            </a:extLst>
          </p:cNvPr>
          <p:cNvSpPr txBox="1"/>
          <p:nvPr/>
        </p:nvSpPr>
        <p:spPr>
          <a:xfrm>
            <a:off x="10074449" y="2524238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F48A6FB1-90CA-49F7-A9B2-A66141832F56}"/>
              </a:ext>
            </a:extLst>
          </p:cNvPr>
          <p:cNvSpPr txBox="1"/>
          <p:nvPr/>
        </p:nvSpPr>
        <p:spPr>
          <a:xfrm>
            <a:off x="3780213" y="3154452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4 es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DD7A7690-375B-49F7-A879-E09D2D7F8A99}"/>
              </a:ext>
            </a:extLst>
          </p:cNvPr>
          <p:cNvSpPr txBox="1"/>
          <p:nvPr/>
        </p:nvSpPr>
        <p:spPr>
          <a:xfrm>
            <a:off x="5549053" y="3158870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6EBF18EC-49E6-4CEF-B41C-4E0FD7683A2C}"/>
              </a:ext>
            </a:extLst>
          </p:cNvPr>
          <p:cNvSpPr txBox="1"/>
          <p:nvPr/>
        </p:nvSpPr>
        <p:spPr>
          <a:xfrm>
            <a:off x="3682165" y="583520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46F71D26-D166-46CE-B7AE-14EE432B6040}"/>
              </a:ext>
            </a:extLst>
          </p:cNvPr>
          <p:cNvSpPr/>
          <p:nvPr/>
        </p:nvSpPr>
        <p:spPr>
          <a:xfrm>
            <a:off x="7713359" y="4613959"/>
            <a:ext cx="406824" cy="10529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F0"/>
              </a:solidFill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39629FA4-C1C5-43D7-9301-AFC80F3B685E}"/>
              </a:ext>
            </a:extLst>
          </p:cNvPr>
          <p:cNvSpPr txBox="1"/>
          <p:nvPr/>
        </p:nvSpPr>
        <p:spPr>
          <a:xfrm>
            <a:off x="8031976" y="4479660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6 es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9DA7FA22-4B0B-4330-B887-4CD31DC8E0DA}"/>
              </a:ext>
            </a:extLst>
          </p:cNvPr>
          <p:cNvSpPr txBox="1"/>
          <p:nvPr/>
        </p:nvSpPr>
        <p:spPr>
          <a:xfrm>
            <a:off x="9561327" y="4479660"/>
            <a:ext cx="480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46" name="Flecha: doblada 45">
            <a:extLst>
              <a:ext uri="{FF2B5EF4-FFF2-40B4-BE49-F238E27FC236}">
                <a16:creationId xmlns:a16="http://schemas.microsoft.com/office/drawing/2014/main" id="{2964C03F-C06B-47C4-BC1E-0C908E8D5019}"/>
              </a:ext>
            </a:extLst>
          </p:cNvPr>
          <p:cNvSpPr/>
          <p:nvPr/>
        </p:nvSpPr>
        <p:spPr>
          <a:xfrm flipV="1">
            <a:off x="7090205" y="4811324"/>
            <a:ext cx="1018638" cy="216512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97E837C-D277-493A-8976-101E39DC57A9}"/>
              </a:ext>
            </a:extLst>
          </p:cNvPr>
          <p:cNvSpPr txBox="1"/>
          <p:nvPr/>
        </p:nvSpPr>
        <p:spPr>
          <a:xfrm>
            <a:off x="8033313" y="4787292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0 es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6E75C54B-FDDD-429B-AE9B-188EF0470A11}"/>
              </a:ext>
            </a:extLst>
          </p:cNvPr>
          <p:cNvSpPr txBox="1"/>
          <p:nvPr/>
        </p:nvSpPr>
        <p:spPr>
          <a:xfrm>
            <a:off x="9651671" y="4787292"/>
            <a:ext cx="31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9" name="Flecha: doblada 48">
            <a:extLst>
              <a:ext uri="{FF2B5EF4-FFF2-40B4-BE49-F238E27FC236}">
                <a16:creationId xmlns:a16="http://schemas.microsoft.com/office/drawing/2014/main" id="{F4173690-50BC-4E2E-9C21-57B4D7F10674}"/>
              </a:ext>
            </a:extLst>
          </p:cNvPr>
          <p:cNvSpPr/>
          <p:nvPr/>
        </p:nvSpPr>
        <p:spPr>
          <a:xfrm rot="10800000">
            <a:off x="4195944" y="4764152"/>
            <a:ext cx="2511121" cy="221177"/>
          </a:xfrm>
          <a:prstGeom prst="bentArrow">
            <a:avLst>
              <a:gd name="adj1" fmla="val 21217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18C0DC56-B649-4F15-827F-F31D08AC097B}"/>
              </a:ext>
            </a:extLst>
          </p:cNvPr>
          <p:cNvSpPr txBox="1"/>
          <p:nvPr/>
        </p:nvSpPr>
        <p:spPr>
          <a:xfrm>
            <a:off x="2134343" y="4752001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9 es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045E5C06-2DE5-4F69-B0CE-B5DA4C02B58F}"/>
              </a:ext>
            </a:extLst>
          </p:cNvPr>
          <p:cNvSpPr txBox="1"/>
          <p:nvPr/>
        </p:nvSpPr>
        <p:spPr>
          <a:xfrm>
            <a:off x="3722076" y="4759247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6A437C8-0FDC-464A-B11B-CC11585F35DC}"/>
              </a:ext>
            </a:extLst>
          </p:cNvPr>
          <p:cNvSpPr txBox="1"/>
          <p:nvPr/>
        </p:nvSpPr>
        <p:spPr>
          <a:xfrm>
            <a:off x="9611631" y="5433932"/>
            <a:ext cx="31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9DFA71E4-7DEF-4356-800B-12048D05CAE4}"/>
              </a:ext>
            </a:extLst>
          </p:cNvPr>
          <p:cNvSpPr txBox="1"/>
          <p:nvPr/>
        </p:nvSpPr>
        <p:spPr>
          <a:xfrm>
            <a:off x="6489371" y="1428232"/>
            <a:ext cx="282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81FE4B95-D804-46A7-B254-A675FDC53734}"/>
              </a:ext>
            </a:extLst>
          </p:cNvPr>
          <p:cNvSpPr txBox="1"/>
          <p:nvPr/>
        </p:nvSpPr>
        <p:spPr>
          <a:xfrm>
            <a:off x="6647023" y="1381974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95A57C87-F131-41B6-8B0A-32AEE1DBF9DF}"/>
              </a:ext>
            </a:extLst>
          </p:cNvPr>
          <p:cNvSpPr txBox="1"/>
          <p:nvPr/>
        </p:nvSpPr>
        <p:spPr>
          <a:xfrm>
            <a:off x="2952598" y="1901707"/>
            <a:ext cx="5483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¿Cuál es el producto entre 453 por 8?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8FE9CD8B-FD7B-4B4C-B128-557DA1068BFD}"/>
              </a:ext>
            </a:extLst>
          </p:cNvPr>
          <p:cNvSpPr txBox="1"/>
          <p:nvPr/>
        </p:nvSpPr>
        <p:spPr>
          <a:xfrm>
            <a:off x="6912080" y="554897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2F0113AA-339B-405E-AA8E-91746FEC3682}"/>
              </a:ext>
            </a:extLst>
          </p:cNvPr>
          <p:cNvSpPr txBox="1"/>
          <p:nvPr/>
        </p:nvSpPr>
        <p:spPr>
          <a:xfrm>
            <a:off x="6466251" y="555820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3CC8C26C-3B22-4072-8023-78F2342ECF91}"/>
              </a:ext>
            </a:extLst>
          </p:cNvPr>
          <p:cNvSpPr txBox="1"/>
          <p:nvPr/>
        </p:nvSpPr>
        <p:spPr>
          <a:xfrm>
            <a:off x="6020422" y="553734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3" name="Flecha: a la derecha 62">
            <a:extLst>
              <a:ext uri="{FF2B5EF4-FFF2-40B4-BE49-F238E27FC236}">
                <a16:creationId xmlns:a16="http://schemas.microsoft.com/office/drawing/2014/main" id="{23CBC9D0-F191-4774-B26C-7944BFC12E26}"/>
              </a:ext>
            </a:extLst>
          </p:cNvPr>
          <p:cNvSpPr/>
          <p:nvPr/>
        </p:nvSpPr>
        <p:spPr>
          <a:xfrm>
            <a:off x="7710213" y="5231594"/>
            <a:ext cx="406824" cy="10529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F0"/>
              </a:solidFill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4C51F2D9-D453-4421-8BAE-32B541AF35C2}"/>
              </a:ext>
            </a:extLst>
          </p:cNvPr>
          <p:cNvSpPr txBox="1"/>
          <p:nvPr/>
        </p:nvSpPr>
        <p:spPr>
          <a:xfrm>
            <a:off x="8043413" y="5112294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2 es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668F360D-610A-443E-9E4B-E33B5E07F594}"/>
              </a:ext>
            </a:extLst>
          </p:cNvPr>
          <p:cNvSpPr txBox="1"/>
          <p:nvPr/>
        </p:nvSpPr>
        <p:spPr>
          <a:xfrm>
            <a:off x="9614875" y="5112294"/>
            <a:ext cx="347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6" name="Flecha: doblada 65">
            <a:extLst>
              <a:ext uri="{FF2B5EF4-FFF2-40B4-BE49-F238E27FC236}">
                <a16:creationId xmlns:a16="http://schemas.microsoft.com/office/drawing/2014/main" id="{3BEABD95-B6E7-4815-A2B4-53C7D17D1ABE}"/>
              </a:ext>
            </a:extLst>
          </p:cNvPr>
          <p:cNvSpPr/>
          <p:nvPr/>
        </p:nvSpPr>
        <p:spPr>
          <a:xfrm flipV="1">
            <a:off x="7102492" y="5451110"/>
            <a:ext cx="1018638" cy="216512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C6129243-EE99-4AB9-8ACF-9BE1F860BA2E}"/>
              </a:ext>
            </a:extLst>
          </p:cNvPr>
          <p:cNvSpPr txBox="1"/>
          <p:nvPr/>
        </p:nvSpPr>
        <p:spPr>
          <a:xfrm>
            <a:off x="8051747" y="5424542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1 es</a:t>
            </a:r>
          </a:p>
        </p:txBody>
      </p:sp>
      <p:sp>
        <p:nvSpPr>
          <p:cNvPr id="71" name="Flecha: doblada 70">
            <a:extLst>
              <a:ext uri="{FF2B5EF4-FFF2-40B4-BE49-F238E27FC236}">
                <a16:creationId xmlns:a16="http://schemas.microsoft.com/office/drawing/2014/main" id="{0CB9441E-4428-4944-91EE-1C372D16766E}"/>
              </a:ext>
            </a:extLst>
          </p:cNvPr>
          <p:cNvSpPr/>
          <p:nvPr/>
        </p:nvSpPr>
        <p:spPr>
          <a:xfrm flipV="1">
            <a:off x="6740012" y="5460298"/>
            <a:ext cx="1393815" cy="529489"/>
          </a:xfrm>
          <a:prstGeom prst="bentArrow">
            <a:avLst>
              <a:gd name="adj1" fmla="val 8434"/>
              <a:gd name="adj2" fmla="val 10895"/>
              <a:gd name="adj3" fmla="val 17385"/>
              <a:gd name="adj4" fmla="val 3453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86E52D28-5933-44E1-BE30-DF7012623856}"/>
              </a:ext>
            </a:extLst>
          </p:cNvPr>
          <p:cNvSpPr txBox="1"/>
          <p:nvPr/>
        </p:nvSpPr>
        <p:spPr>
          <a:xfrm>
            <a:off x="8064375" y="5749469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8 es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B04496B4-137E-4D6F-B7C6-FD2B1EA5B9C6}"/>
              </a:ext>
            </a:extLst>
          </p:cNvPr>
          <p:cNvSpPr txBox="1"/>
          <p:nvPr/>
        </p:nvSpPr>
        <p:spPr>
          <a:xfrm>
            <a:off x="9579485" y="5749469"/>
            <a:ext cx="480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74" name="Flecha: doblada 73">
            <a:extLst>
              <a:ext uri="{FF2B5EF4-FFF2-40B4-BE49-F238E27FC236}">
                <a16:creationId xmlns:a16="http://schemas.microsoft.com/office/drawing/2014/main" id="{591F6D9D-CD54-4921-A60D-CB3B45B319A6}"/>
              </a:ext>
            </a:extLst>
          </p:cNvPr>
          <p:cNvSpPr/>
          <p:nvPr/>
        </p:nvSpPr>
        <p:spPr>
          <a:xfrm rot="10800000">
            <a:off x="4040635" y="5415152"/>
            <a:ext cx="2047849" cy="690014"/>
          </a:xfrm>
          <a:prstGeom prst="bentArrow">
            <a:avLst>
              <a:gd name="adj1" fmla="val 8434"/>
              <a:gd name="adj2" fmla="val 10895"/>
              <a:gd name="adj3" fmla="val 17385"/>
              <a:gd name="adj4" fmla="val 3453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34D40E00-CC13-4D82-9C2D-3FA8E0F38006}"/>
              </a:ext>
            </a:extLst>
          </p:cNvPr>
          <p:cNvSpPr txBox="1"/>
          <p:nvPr/>
        </p:nvSpPr>
        <p:spPr>
          <a:xfrm>
            <a:off x="1581766" y="5825976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1 es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F53F1F86-2253-48D5-8827-A4D0A843E939}"/>
              </a:ext>
            </a:extLst>
          </p:cNvPr>
          <p:cNvSpPr txBox="1"/>
          <p:nvPr/>
        </p:nvSpPr>
        <p:spPr>
          <a:xfrm>
            <a:off x="3172466" y="5835206"/>
            <a:ext cx="25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2B20225F-CD9E-488F-A212-B4CFCF12D29A}"/>
              </a:ext>
            </a:extLst>
          </p:cNvPr>
          <p:cNvSpPr txBox="1"/>
          <p:nvPr/>
        </p:nvSpPr>
        <p:spPr>
          <a:xfrm>
            <a:off x="9890742" y="4486675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13A0A31B-DCFA-4845-9A70-7E2B96B31A8A}"/>
              </a:ext>
            </a:extLst>
          </p:cNvPr>
          <p:cNvSpPr txBox="1"/>
          <p:nvPr/>
        </p:nvSpPr>
        <p:spPr>
          <a:xfrm>
            <a:off x="10723113" y="446516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098DC0BE-1466-4655-852A-A2BCEAB5276A}"/>
              </a:ext>
            </a:extLst>
          </p:cNvPr>
          <p:cNvSpPr txBox="1"/>
          <p:nvPr/>
        </p:nvSpPr>
        <p:spPr>
          <a:xfrm>
            <a:off x="5866801" y="488960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222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  <p:bldP spid="29" grpId="0" animBg="1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 animBg="1"/>
      <p:bldP spid="44" grpId="0"/>
      <p:bldP spid="45" grpId="0"/>
      <p:bldP spid="46" grpId="0" animBg="1"/>
      <p:bldP spid="47" grpId="0"/>
      <p:bldP spid="48" grpId="0"/>
      <p:bldP spid="49" grpId="0" animBg="1"/>
      <p:bldP spid="50" grpId="0"/>
      <p:bldP spid="51" grpId="0"/>
      <p:bldP spid="55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/>
      <p:bldP spid="66" grpId="0" animBg="1"/>
      <p:bldP spid="67" grpId="0"/>
      <p:bldP spid="71" grpId="0" animBg="1"/>
      <p:bldP spid="72" grpId="0"/>
      <p:bldP spid="73" grpId="0"/>
      <p:bldP spid="74" grpId="0" animBg="1"/>
      <p:bldP spid="75" grpId="0"/>
      <p:bldP spid="76" grpId="0"/>
      <p:bldP spid="77" grpId="0"/>
      <p:bldP spid="78" grpId="0"/>
      <p:bldP spid="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FE572E0-E31B-4519-965E-74CAD89C9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010945"/>
              </p:ext>
            </p:extLst>
          </p:nvPr>
        </p:nvGraphicFramePr>
        <p:xfrm>
          <a:off x="1849965" y="3011112"/>
          <a:ext cx="3231472" cy="24559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9763259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9E077156-89F0-40E4-A278-E128283FB7E3}"/>
              </a:ext>
            </a:extLst>
          </p:cNvPr>
          <p:cNvSpPr txBox="1"/>
          <p:nvPr/>
        </p:nvSpPr>
        <p:spPr>
          <a:xfrm>
            <a:off x="4147594" y="374231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210AAC-1697-465D-9403-B0AA7AE1982F}"/>
              </a:ext>
            </a:extLst>
          </p:cNvPr>
          <p:cNvSpPr txBox="1"/>
          <p:nvPr/>
        </p:nvSpPr>
        <p:spPr>
          <a:xfrm>
            <a:off x="3730042" y="374231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0D026F2-A539-4A21-AA3D-D2261486B82D}"/>
              </a:ext>
            </a:extLst>
          </p:cNvPr>
          <p:cNvSpPr txBox="1"/>
          <p:nvPr/>
        </p:nvSpPr>
        <p:spPr>
          <a:xfrm>
            <a:off x="3194320" y="374231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074B230-D4CB-49B9-AB76-A5D71CFD7B63}"/>
              </a:ext>
            </a:extLst>
          </p:cNvPr>
          <p:cNvSpPr txBox="1"/>
          <p:nvPr/>
        </p:nvSpPr>
        <p:spPr>
          <a:xfrm>
            <a:off x="4671978" y="374231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4CCB800-BE7F-409F-A272-38140AA301D9}"/>
              </a:ext>
            </a:extLst>
          </p:cNvPr>
          <p:cNvSpPr txBox="1"/>
          <p:nvPr/>
        </p:nvSpPr>
        <p:spPr>
          <a:xfrm>
            <a:off x="4165013" y="431367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F6E9341-E559-4FC9-B026-98343549D867}"/>
              </a:ext>
            </a:extLst>
          </p:cNvPr>
          <p:cNvSpPr txBox="1"/>
          <p:nvPr/>
        </p:nvSpPr>
        <p:spPr>
          <a:xfrm>
            <a:off x="3570634" y="361830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5ED73FD-DE55-4F53-8FC1-989873F22670}"/>
              </a:ext>
            </a:extLst>
          </p:cNvPr>
          <p:cNvSpPr txBox="1"/>
          <p:nvPr/>
        </p:nvSpPr>
        <p:spPr>
          <a:xfrm>
            <a:off x="3210547" y="430682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07DB9D2-E8E7-41A3-BF74-820EB5C5A5B7}"/>
              </a:ext>
            </a:extLst>
          </p:cNvPr>
          <p:cNvSpPr txBox="1"/>
          <p:nvPr/>
        </p:nvSpPr>
        <p:spPr>
          <a:xfrm>
            <a:off x="3695203" y="430682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734B822-54B5-4DC7-B21F-7E4B7EC685C5}"/>
              </a:ext>
            </a:extLst>
          </p:cNvPr>
          <p:cNvSpPr txBox="1"/>
          <p:nvPr/>
        </p:nvSpPr>
        <p:spPr>
          <a:xfrm>
            <a:off x="2687379" y="1721878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634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 =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7C7C5E7-D3CD-4820-B76F-ECE605081B0D}"/>
              </a:ext>
            </a:extLst>
          </p:cNvPr>
          <p:cNvSpPr txBox="1"/>
          <p:nvPr/>
        </p:nvSpPr>
        <p:spPr>
          <a:xfrm>
            <a:off x="7731375" y="1721878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3 968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 = </a:t>
            </a: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F47BEE5F-0789-478B-9984-87D4823B1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65975"/>
              </p:ext>
            </p:extLst>
          </p:nvPr>
        </p:nvGraphicFramePr>
        <p:xfrm>
          <a:off x="7107199" y="3040088"/>
          <a:ext cx="3231472" cy="24559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0783412"/>
                  </a:ext>
                </a:extLst>
              </a:tr>
            </a:tbl>
          </a:graphicData>
        </a:graphic>
      </p:graphicFrame>
      <p:sp>
        <p:nvSpPr>
          <p:cNvPr id="17" name="CuadroTexto 16">
            <a:extLst>
              <a:ext uri="{FF2B5EF4-FFF2-40B4-BE49-F238E27FC236}">
                <a16:creationId xmlns:a16="http://schemas.microsoft.com/office/drawing/2014/main" id="{5A14532E-82A2-4555-B332-F65138FDFBA9}"/>
              </a:ext>
            </a:extLst>
          </p:cNvPr>
          <p:cNvSpPr txBox="1"/>
          <p:nvPr/>
        </p:nvSpPr>
        <p:spPr>
          <a:xfrm>
            <a:off x="9404828" y="377129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4C38259-F80D-47F0-BB7E-B123D16904BF}"/>
              </a:ext>
            </a:extLst>
          </p:cNvPr>
          <p:cNvSpPr txBox="1"/>
          <p:nvPr/>
        </p:nvSpPr>
        <p:spPr>
          <a:xfrm>
            <a:off x="8987276" y="377129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24F76CB-C25E-4C11-B697-8B7B43ED15BA}"/>
              </a:ext>
            </a:extLst>
          </p:cNvPr>
          <p:cNvSpPr txBox="1"/>
          <p:nvPr/>
        </p:nvSpPr>
        <p:spPr>
          <a:xfrm>
            <a:off x="3166841" y="489522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BB3E53E-D603-4847-B03E-50EE86FC964E}"/>
              </a:ext>
            </a:extLst>
          </p:cNvPr>
          <p:cNvSpPr txBox="1"/>
          <p:nvPr/>
        </p:nvSpPr>
        <p:spPr>
          <a:xfrm>
            <a:off x="9929212" y="377129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8AB62DC-62A0-4CCB-891D-646E724CB7A9}"/>
              </a:ext>
            </a:extLst>
          </p:cNvPr>
          <p:cNvSpPr txBox="1"/>
          <p:nvPr/>
        </p:nvSpPr>
        <p:spPr>
          <a:xfrm>
            <a:off x="9336173" y="295919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FC8CD6E-3C1A-47AD-BA0C-97AEF3F69C0F}"/>
              </a:ext>
            </a:extLst>
          </p:cNvPr>
          <p:cNvSpPr txBox="1"/>
          <p:nvPr/>
        </p:nvSpPr>
        <p:spPr>
          <a:xfrm>
            <a:off x="9422247" y="434264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6079ACD-E36F-4983-8F4D-64F3DF01FB85}"/>
              </a:ext>
            </a:extLst>
          </p:cNvPr>
          <p:cNvSpPr txBox="1"/>
          <p:nvPr/>
        </p:nvSpPr>
        <p:spPr>
          <a:xfrm>
            <a:off x="4041919" y="4232957"/>
            <a:ext cx="334772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2FD3D14-FC43-4B30-ACEB-82FC63C2385B}"/>
              </a:ext>
            </a:extLst>
          </p:cNvPr>
          <p:cNvSpPr txBox="1"/>
          <p:nvPr/>
        </p:nvSpPr>
        <p:spPr>
          <a:xfrm>
            <a:off x="9899159" y="4330174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C0A5EF39-9A7E-4C34-AAE0-AE70071FD9C3}"/>
              </a:ext>
            </a:extLst>
          </p:cNvPr>
          <p:cNvSpPr txBox="1"/>
          <p:nvPr/>
        </p:nvSpPr>
        <p:spPr>
          <a:xfrm>
            <a:off x="8952847" y="434013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256B8DC-9C0D-4C9B-AAD6-573E8DEDDE8D}"/>
              </a:ext>
            </a:extLst>
          </p:cNvPr>
          <p:cNvSpPr txBox="1"/>
          <p:nvPr/>
        </p:nvSpPr>
        <p:spPr>
          <a:xfrm>
            <a:off x="3726076" y="487615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4C81236-3695-410B-8C10-C6AED88F3A57}"/>
              </a:ext>
            </a:extLst>
          </p:cNvPr>
          <p:cNvSpPr txBox="1"/>
          <p:nvPr/>
        </p:nvSpPr>
        <p:spPr>
          <a:xfrm>
            <a:off x="8328611" y="2959195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8C67924-333C-49F1-9A79-9898A7D130CC}"/>
              </a:ext>
            </a:extLst>
          </p:cNvPr>
          <p:cNvSpPr txBox="1"/>
          <p:nvPr/>
        </p:nvSpPr>
        <p:spPr>
          <a:xfrm>
            <a:off x="3085748" y="423808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CC7FDC0-E04F-408A-B9D8-2F56E13BE1A0}"/>
              </a:ext>
            </a:extLst>
          </p:cNvPr>
          <p:cNvSpPr txBox="1"/>
          <p:nvPr/>
        </p:nvSpPr>
        <p:spPr>
          <a:xfrm>
            <a:off x="8849336" y="2959197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3AF5CE9-7DE0-4D49-82A2-5EAB95A63EF9}"/>
              </a:ext>
            </a:extLst>
          </p:cNvPr>
          <p:cNvSpPr txBox="1"/>
          <p:nvPr/>
        </p:nvSpPr>
        <p:spPr>
          <a:xfrm>
            <a:off x="8449769" y="435760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3B5CC9C6-224D-4CAB-B128-133CA38A07FF}"/>
              </a:ext>
            </a:extLst>
          </p:cNvPr>
          <p:cNvSpPr txBox="1"/>
          <p:nvPr/>
        </p:nvSpPr>
        <p:spPr>
          <a:xfrm>
            <a:off x="4147593" y="4908164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4CE99E5-6560-4A90-B449-DCF33A04F9CB}"/>
              </a:ext>
            </a:extLst>
          </p:cNvPr>
          <p:cNvSpPr txBox="1"/>
          <p:nvPr/>
        </p:nvSpPr>
        <p:spPr>
          <a:xfrm>
            <a:off x="8462892" y="378561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974EC23-2D9F-491E-83E8-A068E680ACE2}"/>
              </a:ext>
            </a:extLst>
          </p:cNvPr>
          <p:cNvSpPr txBox="1"/>
          <p:nvPr/>
        </p:nvSpPr>
        <p:spPr>
          <a:xfrm>
            <a:off x="4641924" y="491006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8D245E2-8791-432F-87C4-841CE57184AF}"/>
              </a:ext>
            </a:extLst>
          </p:cNvPr>
          <p:cNvSpPr txBox="1"/>
          <p:nvPr/>
        </p:nvSpPr>
        <p:spPr>
          <a:xfrm>
            <a:off x="4649669" y="434264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E9651F2E-7BDB-406F-AAD2-40BA370BC424}"/>
              </a:ext>
            </a:extLst>
          </p:cNvPr>
          <p:cNvSpPr txBox="1"/>
          <p:nvPr/>
        </p:nvSpPr>
        <p:spPr>
          <a:xfrm>
            <a:off x="8328611" y="367530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080C6893-5B72-47F9-9C09-C563CA19F1EF}"/>
              </a:ext>
            </a:extLst>
          </p:cNvPr>
          <p:cNvSpPr txBox="1"/>
          <p:nvPr/>
        </p:nvSpPr>
        <p:spPr>
          <a:xfrm>
            <a:off x="8337277" y="4236285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6129E84-3131-4C92-AB78-ED1F87368C8A}"/>
              </a:ext>
            </a:extLst>
          </p:cNvPr>
          <p:cNvSpPr txBox="1"/>
          <p:nvPr/>
        </p:nvSpPr>
        <p:spPr>
          <a:xfrm>
            <a:off x="8835400" y="422528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83C546B3-B567-4F91-B42A-019CFDFAC307}"/>
              </a:ext>
            </a:extLst>
          </p:cNvPr>
          <p:cNvSpPr txBox="1"/>
          <p:nvPr/>
        </p:nvSpPr>
        <p:spPr>
          <a:xfrm>
            <a:off x="9306088" y="3666813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5B9AB55B-1FC8-447A-9DCB-48DBE448B81D}"/>
              </a:ext>
            </a:extLst>
          </p:cNvPr>
          <p:cNvSpPr txBox="1"/>
          <p:nvPr/>
        </p:nvSpPr>
        <p:spPr>
          <a:xfrm>
            <a:off x="7996300" y="435760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4E81FF1-15EE-471E-8FA3-70BCE185675A}"/>
              </a:ext>
            </a:extLst>
          </p:cNvPr>
          <p:cNvSpPr txBox="1"/>
          <p:nvPr/>
        </p:nvSpPr>
        <p:spPr>
          <a:xfrm>
            <a:off x="9899158" y="493461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18B87366-A4BB-4561-84E6-21E5E82085B6}"/>
              </a:ext>
            </a:extLst>
          </p:cNvPr>
          <p:cNvSpPr txBox="1"/>
          <p:nvPr/>
        </p:nvSpPr>
        <p:spPr>
          <a:xfrm>
            <a:off x="9399771" y="4935464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1CBAE91-A6E1-4594-A8C1-55D65D850CFE}"/>
              </a:ext>
            </a:extLst>
          </p:cNvPr>
          <p:cNvSpPr txBox="1"/>
          <p:nvPr/>
        </p:nvSpPr>
        <p:spPr>
          <a:xfrm>
            <a:off x="8955201" y="492302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D07E99F2-0DC4-4478-AC7C-DAB829D7F199}"/>
              </a:ext>
            </a:extLst>
          </p:cNvPr>
          <p:cNvSpPr txBox="1"/>
          <p:nvPr/>
        </p:nvSpPr>
        <p:spPr>
          <a:xfrm>
            <a:off x="8462891" y="492958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9881256-C479-4031-B0B5-1575894AD59B}"/>
              </a:ext>
            </a:extLst>
          </p:cNvPr>
          <p:cNvSpPr txBox="1"/>
          <p:nvPr/>
        </p:nvSpPr>
        <p:spPr>
          <a:xfrm>
            <a:off x="7970581" y="4935464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6AC0FDF9-7C67-4E65-8713-F135AB082D4D}"/>
              </a:ext>
            </a:extLst>
          </p:cNvPr>
          <p:cNvSpPr txBox="1"/>
          <p:nvPr/>
        </p:nvSpPr>
        <p:spPr>
          <a:xfrm>
            <a:off x="7860732" y="4232957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04B3D823-F708-4E2F-B42C-B5031B03D621}"/>
              </a:ext>
            </a:extLst>
          </p:cNvPr>
          <p:cNvSpPr txBox="1"/>
          <p:nvPr/>
        </p:nvSpPr>
        <p:spPr>
          <a:xfrm>
            <a:off x="4066766" y="363398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6D92AD65-9832-4155-B7B8-43E11F5BBF16}"/>
              </a:ext>
            </a:extLst>
          </p:cNvPr>
          <p:cNvSpPr/>
          <p:nvPr/>
        </p:nvSpPr>
        <p:spPr>
          <a:xfrm>
            <a:off x="1948056" y="303189"/>
            <a:ext cx="7976543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8, es equivalente a doblar, doblar y doblar.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11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D79A433-5603-4DBD-B3CA-5CA7A84C8C0D}"/>
              </a:ext>
            </a:extLst>
          </p:cNvPr>
          <p:cNvSpPr/>
          <p:nvPr/>
        </p:nvSpPr>
        <p:spPr>
          <a:xfrm>
            <a:off x="1853185" y="437192"/>
            <a:ext cx="7238520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9, es equivalente a triplicar y triplicar.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5ABDD8A-F56A-445D-98AD-800AC957A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348326"/>
              </p:ext>
            </p:extLst>
          </p:nvPr>
        </p:nvGraphicFramePr>
        <p:xfrm>
          <a:off x="4609480" y="4231979"/>
          <a:ext cx="2748051" cy="1862642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97003">
                  <a:extLst>
                    <a:ext uri="{9D8B030D-6E8A-4147-A177-3AD203B41FA5}">
                      <a16:colId xmlns:a16="http://schemas.microsoft.com/office/drawing/2014/main" val="3381494552"/>
                    </a:ext>
                  </a:extLst>
                </a:gridCol>
                <a:gridCol w="503371">
                  <a:extLst>
                    <a:ext uri="{9D8B030D-6E8A-4147-A177-3AD203B41FA5}">
                      <a16:colId xmlns:a16="http://schemas.microsoft.com/office/drawing/2014/main" val="600103392"/>
                    </a:ext>
                  </a:extLst>
                </a:gridCol>
                <a:gridCol w="464349">
                  <a:extLst>
                    <a:ext uri="{9D8B030D-6E8A-4147-A177-3AD203B41FA5}">
                      <a16:colId xmlns:a16="http://schemas.microsoft.com/office/drawing/2014/main" val="1376122966"/>
                    </a:ext>
                  </a:extLst>
                </a:gridCol>
                <a:gridCol w="444839">
                  <a:extLst>
                    <a:ext uri="{9D8B030D-6E8A-4147-A177-3AD203B41FA5}">
                      <a16:colId xmlns:a16="http://schemas.microsoft.com/office/drawing/2014/main" val="1947462943"/>
                    </a:ext>
                  </a:extLst>
                </a:gridCol>
                <a:gridCol w="538489">
                  <a:extLst>
                    <a:ext uri="{9D8B030D-6E8A-4147-A177-3AD203B41FA5}">
                      <a16:colId xmlns:a16="http://schemas.microsoft.com/office/drawing/2014/main" val="278431646"/>
                    </a:ext>
                  </a:extLst>
                </a:gridCol>
              </a:tblGrid>
              <a:tr h="236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8623909"/>
                  </a:ext>
                </a:extLst>
              </a:tr>
              <a:tr h="587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8699432"/>
                  </a:ext>
                </a:extLst>
              </a:tr>
              <a:tr h="587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3628015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69A7AD83-3FB4-4953-A35B-AFAB8B8D2E65}"/>
              </a:ext>
            </a:extLst>
          </p:cNvPr>
          <p:cNvSpPr txBox="1"/>
          <p:nvPr/>
        </p:nvSpPr>
        <p:spPr>
          <a:xfrm>
            <a:off x="6918087" y="494833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332F913-8C2D-41C0-AE04-A30EBF1285D5}"/>
              </a:ext>
            </a:extLst>
          </p:cNvPr>
          <p:cNvSpPr txBox="1"/>
          <p:nvPr/>
        </p:nvSpPr>
        <p:spPr>
          <a:xfrm>
            <a:off x="6429553" y="494833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C09751A-BB99-4CC6-8F6C-8BD9259B0F5A}"/>
              </a:ext>
            </a:extLst>
          </p:cNvPr>
          <p:cNvSpPr txBox="1"/>
          <p:nvPr/>
        </p:nvSpPr>
        <p:spPr>
          <a:xfrm>
            <a:off x="6331472" y="4147141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1BCD988-95DC-4F30-9A3D-77F55346460E}"/>
              </a:ext>
            </a:extLst>
          </p:cNvPr>
          <p:cNvSpPr txBox="1"/>
          <p:nvPr/>
        </p:nvSpPr>
        <p:spPr>
          <a:xfrm>
            <a:off x="5965749" y="494850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E981F42-DAD0-4E95-8F9E-66E4E33A8475}"/>
              </a:ext>
            </a:extLst>
          </p:cNvPr>
          <p:cNvSpPr txBox="1"/>
          <p:nvPr/>
        </p:nvSpPr>
        <p:spPr>
          <a:xfrm>
            <a:off x="5879572" y="4149803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B85C110-2CEA-4B92-B078-C09DCB23A602}"/>
              </a:ext>
            </a:extLst>
          </p:cNvPr>
          <p:cNvSpPr txBox="1"/>
          <p:nvPr/>
        </p:nvSpPr>
        <p:spPr>
          <a:xfrm>
            <a:off x="8964621" y="3648432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10" name="Flecha: doblada 9">
            <a:extLst>
              <a:ext uri="{FF2B5EF4-FFF2-40B4-BE49-F238E27FC236}">
                <a16:creationId xmlns:a16="http://schemas.microsoft.com/office/drawing/2014/main" id="{3EEB0A13-042A-4536-B585-245EE5B4C4E6}"/>
              </a:ext>
            </a:extLst>
          </p:cNvPr>
          <p:cNvSpPr/>
          <p:nvPr/>
        </p:nvSpPr>
        <p:spPr>
          <a:xfrm>
            <a:off x="6570973" y="3186251"/>
            <a:ext cx="275880" cy="1002402"/>
          </a:xfrm>
          <a:prstGeom prst="bentArrow">
            <a:avLst>
              <a:gd name="adj1" fmla="val 26351"/>
              <a:gd name="adj2" fmla="val 28427"/>
              <a:gd name="adj3" fmla="val 25000"/>
              <a:gd name="adj4" fmla="val 2281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FC04835-FFF6-4E72-916F-94E88CB88788}"/>
              </a:ext>
            </a:extLst>
          </p:cNvPr>
          <p:cNvSpPr txBox="1"/>
          <p:nvPr/>
        </p:nvSpPr>
        <p:spPr>
          <a:xfrm>
            <a:off x="6819229" y="3051395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de 7 es</a:t>
            </a:r>
          </a:p>
        </p:txBody>
      </p:sp>
      <p:sp>
        <p:nvSpPr>
          <p:cNvPr id="12" name="Flecha: doblada 11">
            <a:extLst>
              <a:ext uri="{FF2B5EF4-FFF2-40B4-BE49-F238E27FC236}">
                <a16:creationId xmlns:a16="http://schemas.microsoft.com/office/drawing/2014/main" id="{3CF2BFD8-A23A-4976-9664-A5DAD2C9D533}"/>
              </a:ext>
            </a:extLst>
          </p:cNvPr>
          <p:cNvSpPr/>
          <p:nvPr/>
        </p:nvSpPr>
        <p:spPr>
          <a:xfrm rot="10800000" flipV="1">
            <a:off x="5501998" y="3819570"/>
            <a:ext cx="658462" cy="383823"/>
          </a:xfrm>
          <a:prstGeom prst="bentArrow">
            <a:avLst>
              <a:gd name="adj1" fmla="val 18061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1FA981C-C543-41D3-B431-38FBBCE2EE3F}"/>
              </a:ext>
            </a:extLst>
          </p:cNvPr>
          <p:cNvSpPr txBox="1"/>
          <p:nvPr/>
        </p:nvSpPr>
        <p:spPr>
          <a:xfrm>
            <a:off x="2743764" y="3749746"/>
            <a:ext cx="174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 de 8 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80B5042-FE64-422A-A948-CC13A7718B87}"/>
              </a:ext>
            </a:extLst>
          </p:cNvPr>
          <p:cNvSpPr txBox="1"/>
          <p:nvPr/>
        </p:nvSpPr>
        <p:spPr>
          <a:xfrm>
            <a:off x="4427952" y="3749746"/>
            <a:ext cx="463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6AD6B15-5C11-41C5-8280-9EB4940BF778}"/>
              </a:ext>
            </a:extLst>
          </p:cNvPr>
          <p:cNvSpPr txBox="1"/>
          <p:nvPr/>
        </p:nvSpPr>
        <p:spPr>
          <a:xfrm>
            <a:off x="8795847" y="3059668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Flecha: doblada 15">
            <a:extLst>
              <a:ext uri="{FF2B5EF4-FFF2-40B4-BE49-F238E27FC236}">
                <a16:creationId xmlns:a16="http://schemas.microsoft.com/office/drawing/2014/main" id="{DCB2443E-9441-4B57-BEC0-113DEA245248}"/>
              </a:ext>
            </a:extLst>
          </p:cNvPr>
          <p:cNvSpPr/>
          <p:nvPr/>
        </p:nvSpPr>
        <p:spPr>
          <a:xfrm>
            <a:off x="7035778" y="3770094"/>
            <a:ext cx="275881" cy="428806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FD930E9-A9DF-4266-ABB7-776063E28E46}"/>
              </a:ext>
            </a:extLst>
          </p:cNvPr>
          <p:cNvSpPr txBox="1"/>
          <p:nvPr/>
        </p:nvSpPr>
        <p:spPr>
          <a:xfrm>
            <a:off x="7546008" y="3645468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de 6 es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1B31253-2D52-4F31-8801-67C88CA5FFD7}"/>
              </a:ext>
            </a:extLst>
          </p:cNvPr>
          <p:cNvSpPr txBox="1"/>
          <p:nvPr/>
        </p:nvSpPr>
        <p:spPr>
          <a:xfrm>
            <a:off x="8258374" y="3059668"/>
            <a:ext cx="537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3E2BEF5-258A-4AE9-888E-998F5E229D9B}"/>
              </a:ext>
            </a:extLst>
          </p:cNvPr>
          <p:cNvSpPr txBox="1"/>
          <p:nvPr/>
        </p:nvSpPr>
        <p:spPr>
          <a:xfrm>
            <a:off x="8548603" y="3059668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082F162-0117-44A7-843A-F8FB664D71B7}"/>
              </a:ext>
            </a:extLst>
          </p:cNvPr>
          <p:cNvSpPr txBox="1"/>
          <p:nvPr/>
        </p:nvSpPr>
        <p:spPr>
          <a:xfrm>
            <a:off x="4785575" y="3723101"/>
            <a:ext cx="276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CB5FE4A-5A7C-43FE-A5A2-6B798DB70317}"/>
              </a:ext>
            </a:extLst>
          </p:cNvPr>
          <p:cNvSpPr txBox="1"/>
          <p:nvPr/>
        </p:nvSpPr>
        <p:spPr>
          <a:xfrm>
            <a:off x="5064301" y="3719019"/>
            <a:ext cx="276109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F8831AD-DB2B-4B3B-9A9F-4B9A81761C1A}"/>
              </a:ext>
            </a:extLst>
          </p:cNvPr>
          <p:cNvSpPr txBox="1"/>
          <p:nvPr/>
        </p:nvSpPr>
        <p:spPr>
          <a:xfrm>
            <a:off x="5070163" y="1578120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4FDB0BF-E83B-45E7-8535-0017CFCE0B32}"/>
              </a:ext>
            </a:extLst>
          </p:cNvPr>
          <p:cNvSpPr txBox="1"/>
          <p:nvPr/>
        </p:nvSpPr>
        <p:spPr>
          <a:xfrm flipH="1">
            <a:off x="5358966" y="1624288"/>
            <a:ext cx="297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=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2AB738D-F379-4CC7-9185-8924B86B2576}"/>
              </a:ext>
            </a:extLst>
          </p:cNvPr>
          <p:cNvSpPr txBox="1"/>
          <p:nvPr/>
        </p:nvSpPr>
        <p:spPr>
          <a:xfrm>
            <a:off x="5652530" y="1578121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63CDF4B-4CB9-45FA-A01A-D3913E68C846}"/>
              </a:ext>
            </a:extLst>
          </p:cNvPr>
          <p:cNvSpPr txBox="1"/>
          <p:nvPr/>
        </p:nvSpPr>
        <p:spPr>
          <a:xfrm>
            <a:off x="5914351" y="1631988"/>
            <a:ext cx="390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CF92EC8-AE07-432C-A91E-2A501E1993A2}"/>
              </a:ext>
            </a:extLst>
          </p:cNvPr>
          <p:cNvSpPr txBox="1"/>
          <p:nvPr/>
        </p:nvSpPr>
        <p:spPr>
          <a:xfrm>
            <a:off x="6172127" y="1578120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B997EA1-8043-4379-B6C6-B04BD96FB10E}"/>
              </a:ext>
            </a:extLst>
          </p:cNvPr>
          <p:cNvSpPr txBox="1"/>
          <p:nvPr/>
        </p:nvSpPr>
        <p:spPr>
          <a:xfrm>
            <a:off x="2931177" y="2008234"/>
            <a:ext cx="5483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¿Cuál es el producto entre 876 por 9?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53F8AB2-3183-402E-AA0C-1987A640BD94}"/>
              </a:ext>
            </a:extLst>
          </p:cNvPr>
          <p:cNvSpPr txBox="1"/>
          <p:nvPr/>
        </p:nvSpPr>
        <p:spPr>
          <a:xfrm>
            <a:off x="5496293" y="494833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E82BAD4-A00B-4AE8-B4FB-5296595AAC88}"/>
              </a:ext>
            </a:extLst>
          </p:cNvPr>
          <p:cNvSpPr txBox="1"/>
          <p:nvPr/>
        </p:nvSpPr>
        <p:spPr>
          <a:xfrm>
            <a:off x="6924833" y="554638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867982E-EFBA-45C1-8EA5-B01C3BCB277D}"/>
              </a:ext>
            </a:extLst>
          </p:cNvPr>
          <p:cNvSpPr txBox="1"/>
          <p:nvPr/>
        </p:nvSpPr>
        <p:spPr>
          <a:xfrm>
            <a:off x="6437127" y="554638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4039ED84-551B-4BCA-A059-78D2E9B773AB}"/>
              </a:ext>
            </a:extLst>
          </p:cNvPr>
          <p:cNvSpPr txBox="1"/>
          <p:nvPr/>
        </p:nvSpPr>
        <p:spPr>
          <a:xfrm>
            <a:off x="5965748" y="552852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87B0069-0465-4EB7-B42D-8798251E9462}"/>
              </a:ext>
            </a:extLst>
          </p:cNvPr>
          <p:cNvSpPr txBox="1"/>
          <p:nvPr/>
        </p:nvSpPr>
        <p:spPr>
          <a:xfrm>
            <a:off x="5481349" y="553749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805CE522-755D-4EF2-85AB-302AE33B3749}"/>
              </a:ext>
            </a:extLst>
          </p:cNvPr>
          <p:cNvSpPr txBox="1"/>
          <p:nvPr/>
        </p:nvSpPr>
        <p:spPr>
          <a:xfrm>
            <a:off x="6331472" y="483153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7C96C35-41C4-4BB0-9343-A7F7D4600E9D}"/>
              </a:ext>
            </a:extLst>
          </p:cNvPr>
          <p:cNvSpPr txBox="1"/>
          <p:nvPr/>
        </p:nvSpPr>
        <p:spPr>
          <a:xfrm>
            <a:off x="5350732" y="483153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8E65812-93B6-4D79-938E-EFDB1D77E702}"/>
              </a:ext>
            </a:extLst>
          </p:cNvPr>
          <p:cNvSpPr txBox="1"/>
          <p:nvPr/>
        </p:nvSpPr>
        <p:spPr>
          <a:xfrm>
            <a:off x="9325950" y="3645468"/>
            <a:ext cx="98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 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C6B41F0-C0AE-4E44-B5E5-42F94BA33369}"/>
              </a:ext>
            </a:extLst>
          </p:cNvPr>
          <p:cNvSpPr txBox="1"/>
          <p:nvPr/>
        </p:nvSpPr>
        <p:spPr>
          <a:xfrm>
            <a:off x="10177199" y="364708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BD70806D-1AE0-4379-B860-8A6ACE833D0D}"/>
              </a:ext>
            </a:extLst>
          </p:cNvPr>
          <p:cNvSpPr txBox="1"/>
          <p:nvPr/>
        </p:nvSpPr>
        <p:spPr>
          <a:xfrm>
            <a:off x="8976053" y="3074159"/>
            <a:ext cx="98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6A0A9F30-BE4C-4EE9-B228-EFD96503CBCF}"/>
              </a:ext>
            </a:extLst>
          </p:cNvPr>
          <p:cNvSpPr txBox="1"/>
          <p:nvPr/>
        </p:nvSpPr>
        <p:spPr>
          <a:xfrm>
            <a:off x="9827302" y="3075775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Flecha: a la derecha 44">
            <a:extLst>
              <a:ext uri="{FF2B5EF4-FFF2-40B4-BE49-F238E27FC236}">
                <a16:creationId xmlns:a16="http://schemas.microsoft.com/office/drawing/2014/main" id="{77E69C58-E3F0-456A-9F43-F7DE4A3EE2E6}"/>
              </a:ext>
            </a:extLst>
          </p:cNvPr>
          <p:cNvSpPr/>
          <p:nvPr/>
        </p:nvSpPr>
        <p:spPr>
          <a:xfrm>
            <a:off x="7416349" y="5126514"/>
            <a:ext cx="406824" cy="10529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F0"/>
              </a:solidFill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0DDBF5EF-ACC9-4C6C-9C3E-98F3238C8AA2}"/>
              </a:ext>
            </a:extLst>
          </p:cNvPr>
          <p:cNvSpPr txBox="1"/>
          <p:nvPr/>
        </p:nvSpPr>
        <p:spPr>
          <a:xfrm>
            <a:off x="7823173" y="4961609"/>
            <a:ext cx="1741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 de 8 es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B7E4BED1-FF9E-4857-8DF0-40E0B672FFB1}"/>
              </a:ext>
            </a:extLst>
          </p:cNvPr>
          <p:cNvSpPr txBox="1"/>
          <p:nvPr/>
        </p:nvSpPr>
        <p:spPr>
          <a:xfrm>
            <a:off x="9326710" y="4963057"/>
            <a:ext cx="46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CBD5F461-89DF-4510-AA7D-368FD6161966}"/>
              </a:ext>
            </a:extLst>
          </p:cNvPr>
          <p:cNvSpPr txBox="1"/>
          <p:nvPr/>
        </p:nvSpPr>
        <p:spPr>
          <a:xfrm>
            <a:off x="9558086" y="5334757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7334868B-8B1A-42B4-9FE0-6C54AB2AC357}"/>
              </a:ext>
            </a:extLst>
          </p:cNvPr>
          <p:cNvSpPr txBox="1"/>
          <p:nvPr/>
        </p:nvSpPr>
        <p:spPr>
          <a:xfrm>
            <a:off x="9827302" y="529857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5507E1B1-7E07-462E-B3DE-6F0A0AA69E16}"/>
              </a:ext>
            </a:extLst>
          </p:cNvPr>
          <p:cNvSpPr txBox="1"/>
          <p:nvPr/>
        </p:nvSpPr>
        <p:spPr>
          <a:xfrm>
            <a:off x="9682604" y="4961609"/>
            <a:ext cx="98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 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1CE2B9F-C5BF-4737-888B-0685AA0777DA}"/>
              </a:ext>
            </a:extLst>
          </p:cNvPr>
          <p:cNvSpPr txBox="1"/>
          <p:nvPr/>
        </p:nvSpPr>
        <p:spPr>
          <a:xfrm>
            <a:off x="10565127" y="493013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2" name="Flecha: doblada 51">
            <a:extLst>
              <a:ext uri="{FF2B5EF4-FFF2-40B4-BE49-F238E27FC236}">
                <a16:creationId xmlns:a16="http://schemas.microsoft.com/office/drawing/2014/main" id="{DEB3E1A7-0941-4787-8175-E182232DF1D2}"/>
              </a:ext>
            </a:extLst>
          </p:cNvPr>
          <p:cNvSpPr/>
          <p:nvPr/>
        </p:nvSpPr>
        <p:spPr>
          <a:xfrm flipV="1">
            <a:off x="6646439" y="5287449"/>
            <a:ext cx="1176734" cy="215604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F4742DAE-E8C1-4BC6-A80C-D02112FE7CFD}"/>
              </a:ext>
            </a:extLst>
          </p:cNvPr>
          <p:cNvSpPr txBox="1"/>
          <p:nvPr/>
        </p:nvSpPr>
        <p:spPr>
          <a:xfrm>
            <a:off x="9315592" y="5330690"/>
            <a:ext cx="32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AFCE56F2-D7ED-4D9F-8F02-58D3AE029AF7}"/>
              </a:ext>
            </a:extLst>
          </p:cNvPr>
          <p:cNvSpPr txBox="1"/>
          <p:nvPr/>
        </p:nvSpPr>
        <p:spPr>
          <a:xfrm>
            <a:off x="7852706" y="5327711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de 2 es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02CFB1F7-ADCC-4A60-AC88-D8C9DB573720}"/>
              </a:ext>
            </a:extLst>
          </p:cNvPr>
          <p:cNvSpPr txBox="1"/>
          <p:nvPr/>
        </p:nvSpPr>
        <p:spPr>
          <a:xfrm>
            <a:off x="2592321" y="5316025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BBE7E713-D875-4C2D-A546-9D6065DDCDBD}"/>
              </a:ext>
            </a:extLst>
          </p:cNvPr>
          <p:cNvSpPr txBox="1"/>
          <p:nvPr/>
        </p:nvSpPr>
        <p:spPr>
          <a:xfrm>
            <a:off x="1173708" y="5313061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de 6 es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0FEFA5B-905E-44D7-A056-40C003E291B8}"/>
              </a:ext>
            </a:extLst>
          </p:cNvPr>
          <p:cNvSpPr txBox="1"/>
          <p:nvPr/>
        </p:nvSpPr>
        <p:spPr>
          <a:xfrm>
            <a:off x="2953650" y="5313061"/>
            <a:ext cx="989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 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7B6BB96-23CA-49D4-B1FA-6FB3C80F0E01}"/>
              </a:ext>
            </a:extLst>
          </p:cNvPr>
          <p:cNvSpPr txBox="1"/>
          <p:nvPr/>
        </p:nvSpPr>
        <p:spPr>
          <a:xfrm>
            <a:off x="3776606" y="532193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3" name="Flecha: doblada 62">
            <a:extLst>
              <a:ext uri="{FF2B5EF4-FFF2-40B4-BE49-F238E27FC236}">
                <a16:creationId xmlns:a16="http://schemas.microsoft.com/office/drawing/2014/main" id="{66E3002C-6184-468A-8E69-1300F34482EA}"/>
              </a:ext>
            </a:extLst>
          </p:cNvPr>
          <p:cNvSpPr/>
          <p:nvPr/>
        </p:nvSpPr>
        <p:spPr>
          <a:xfrm flipH="1">
            <a:off x="4143836" y="4773010"/>
            <a:ext cx="1538681" cy="236726"/>
          </a:xfrm>
          <a:prstGeom prst="bentArrow">
            <a:avLst>
              <a:gd name="adj1" fmla="val 14029"/>
              <a:gd name="adj2" fmla="val 21174"/>
              <a:gd name="adj3" fmla="val 42848"/>
              <a:gd name="adj4" fmla="val 2788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64" name="Flecha: doblada 63">
            <a:extLst>
              <a:ext uri="{FF2B5EF4-FFF2-40B4-BE49-F238E27FC236}">
                <a16:creationId xmlns:a16="http://schemas.microsoft.com/office/drawing/2014/main" id="{10502A98-F3AE-447F-B59A-23EF0BCA1136}"/>
              </a:ext>
            </a:extLst>
          </p:cNvPr>
          <p:cNvSpPr/>
          <p:nvPr/>
        </p:nvSpPr>
        <p:spPr>
          <a:xfrm rot="10800000">
            <a:off x="4112054" y="5351962"/>
            <a:ext cx="1939120" cy="215605"/>
          </a:xfrm>
          <a:prstGeom prst="bentArrow">
            <a:avLst>
              <a:gd name="adj1" fmla="val 21217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A372EDD6-E115-4F0F-9140-FBB7F0F9B86D}"/>
              </a:ext>
            </a:extLst>
          </p:cNvPr>
          <p:cNvSpPr txBox="1"/>
          <p:nvPr/>
        </p:nvSpPr>
        <p:spPr>
          <a:xfrm>
            <a:off x="3303198" y="4647735"/>
            <a:ext cx="298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4DC1222E-B6D8-4E61-9A28-60B81D844801}"/>
              </a:ext>
            </a:extLst>
          </p:cNvPr>
          <p:cNvSpPr txBox="1"/>
          <p:nvPr/>
        </p:nvSpPr>
        <p:spPr>
          <a:xfrm>
            <a:off x="1846537" y="4632393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de 2 es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C208ECDA-D597-4CBB-BCD8-3F266AC5182A}"/>
              </a:ext>
            </a:extLst>
          </p:cNvPr>
          <p:cNvSpPr txBox="1"/>
          <p:nvPr/>
        </p:nvSpPr>
        <p:spPr>
          <a:xfrm>
            <a:off x="3824645" y="4626133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658C15C-E0D1-4E4E-A6D6-725A4D52F848}"/>
              </a:ext>
            </a:extLst>
          </p:cNvPr>
          <p:cNvSpPr txBox="1"/>
          <p:nvPr/>
        </p:nvSpPr>
        <p:spPr>
          <a:xfrm>
            <a:off x="3574716" y="4654113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623CFE0-A77C-4484-847D-392D84E099A0}"/>
              </a:ext>
            </a:extLst>
          </p:cNvPr>
          <p:cNvSpPr txBox="1"/>
          <p:nvPr/>
        </p:nvSpPr>
        <p:spPr>
          <a:xfrm>
            <a:off x="4944072" y="989005"/>
            <a:ext cx="19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¿Por qué?</a:t>
            </a:r>
          </a:p>
        </p:txBody>
      </p:sp>
    </p:spTree>
    <p:extLst>
      <p:ext uri="{BB962C8B-B14F-4D97-AF65-F5344CB8AC3E}">
        <p14:creationId xmlns:p14="http://schemas.microsoft.com/office/powerpoint/2010/main" val="338721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5" grpId="0" animBg="1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4" grpId="0"/>
      <p:bldP spid="55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  <p:bldP spid="66" grpId="0"/>
      <p:bldP spid="68" grpId="0"/>
      <p:bldP spid="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BF41F6-C0F7-4AE7-8EF3-4887C37C46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379419"/>
              </p:ext>
            </p:extLst>
          </p:nvPr>
        </p:nvGraphicFramePr>
        <p:xfrm>
          <a:off x="1849965" y="3011112"/>
          <a:ext cx="3231472" cy="186997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8DE2A15D-6B48-4F23-BE12-E0AC23CD4FCC}"/>
              </a:ext>
            </a:extLst>
          </p:cNvPr>
          <p:cNvSpPr txBox="1"/>
          <p:nvPr/>
        </p:nvSpPr>
        <p:spPr>
          <a:xfrm>
            <a:off x="4147594" y="374231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125D630-2D7E-4023-929F-7D83712269CE}"/>
              </a:ext>
            </a:extLst>
          </p:cNvPr>
          <p:cNvSpPr txBox="1"/>
          <p:nvPr/>
        </p:nvSpPr>
        <p:spPr>
          <a:xfrm>
            <a:off x="3677469" y="374231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CAB7245-5A9C-47CA-8B2D-D5763157482A}"/>
              </a:ext>
            </a:extLst>
          </p:cNvPr>
          <p:cNvSpPr txBox="1"/>
          <p:nvPr/>
        </p:nvSpPr>
        <p:spPr>
          <a:xfrm>
            <a:off x="3194320" y="374231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D6842D-C96F-4D83-B500-159036C2A427}"/>
              </a:ext>
            </a:extLst>
          </p:cNvPr>
          <p:cNvSpPr txBox="1"/>
          <p:nvPr/>
        </p:nvSpPr>
        <p:spPr>
          <a:xfrm>
            <a:off x="4671978" y="374231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1E58B0C-A5D4-47C0-B511-494E08CCE1C5}"/>
              </a:ext>
            </a:extLst>
          </p:cNvPr>
          <p:cNvSpPr txBox="1"/>
          <p:nvPr/>
        </p:nvSpPr>
        <p:spPr>
          <a:xfrm>
            <a:off x="4165013" y="431367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3576CC1-0040-4854-A951-1438C3E2B7D9}"/>
              </a:ext>
            </a:extLst>
          </p:cNvPr>
          <p:cNvSpPr txBox="1"/>
          <p:nvPr/>
        </p:nvSpPr>
        <p:spPr>
          <a:xfrm>
            <a:off x="3550348" y="2933015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C7AF81C-ECE7-4B3E-AD88-DDCF46CF5628}"/>
              </a:ext>
            </a:extLst>
          </p:cNvPr>
          <p:cNvSpPr txBox="1"/>
          <p:nvPr/>
        </p:nvSpPr>
        <p:spPr>
          <a:xfrm>
            <a:off x="3210547" y="430682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8C57153-9854-45E1-A502-1ADCE9C4BC1C}"/>
              </a:ext>
            </a:extLst>
          </p:cNvPr>
          <p:cNvSpPr txBox="1"/>
          <p:nvPr/>
        </p:nvSpPr>
        <p:spPr>
          <a:xfrm>
            <a:off x="3695203" y="430682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217AF9F-27A9-4F35-9A3F-B8257BFA1346}"/>
              </a:ext>
            </a:extLst>
          </p:cNvPr>
          <p:cNvSpPr txBox="1"/>
          <p:nvPr/>
        </p:nvSpPr>
        <p:spPr>
          <a:xfrm>
            <a:off x="2687379" y="1721878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3 234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 =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E0BA877-DA9C-421C-8E41-934D68F52181}"/>
              </a:ext>
            </a:extLst>
          </p:cNvPr>
          <p:cNvSpPr txBox="1"/>
          <p:nvPr/>
        </p:nvSpPr>
        <p:spPr>
          <a:xfrm>
            <a:off x="7731375" y="1721878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7 568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 =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7D1CA54-F95F-4A75-806B-A34E032F3151}"/>
              </a:ext>
            </a:extLst>
          </p:cNvPr>
          <p:cNvSpPr txBox="1"/>
          <p:nvPr/>
        </p:nvSpPr>
        <p:spPr>
          <a:xfrm>
            <a:off x="3064992" y="3646914"/>
            <a:ext cx="334772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F84EEEF-ADA6-4CCD-9402-A265E78AFDEE}"/>
              </a:ext>
            </a:extLst>
          </p:cNvPr>
          <p:cNvSpPr txBox="1"/>
          <p:nvPr/>
        </p:nvSpPr>
        <p:spPr>
          <a:xfrm>
            <a:off x="2728907" y="430236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805578E-EB55-4A2E-AA68-C4E28576627F}"/>
              </a:ext>
            </a:extLst>
          </p:cNvPr>
          <p:cNvSpPr txBox="1"/>
          <p:nvPr/>
        </p:nvSpPr>
        <p:spPr>
          <a:xfrm>
            <a:off x="4649669" y="434264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95A1C55-5E2A-4DB4-BAD2-9866FE0443A6}"/>
              </a:ext>
            </a:extLst>
          </p:cNvPr>
          <p:cNvSpPr txBox="1"/>
          <p:nvPr/>
        </p:nvSpPr>
        <p:spPr>
          <a:xfrm>
            <a:off x="4061976" y="294470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47" name="Tabla 46">
            <a:extLst>
              <a:ext uri="{FF2B5EF4-FFF2-40B4-BE49-F238E27FC236}">
                <a16:creationId xmlns:a16="http://schemas.microsoft.com/office/drawing/2014/main" id="{11B34EA9-5465-4F33-9A28-85898D900F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526533"/>
              </p:ext>
            </p:extLst>
          </p:nvPr>
        </p:nvGraphicFramePr>
        <p:xfrm>
          <a:off x="7060376" y="3093902"/>
          <a:ext cx="3231472" cy="186997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</a:tbl>
          </a:graphicData>
        </a:graphic>
      </p:graphicFrame>
      <p:sp>
        <p:nvSpPr>
          <p:cNvPr id="48" name="CuadroTexto 47">
            <a:extLst>
              <a:ext uri="{FF2B5EF4-FFF2-40B4-BE49-F238E27FC236}">
                <a16:creationId xmlns:a16="http://schemas.microsoft.com/office/drawing/2014/main" id="{3036B5FD-E0D1-47AA-B655-ED14DC46F226}"/>
              </a:ext>
            </a:extLst>
          </p:cNvPr>
          <p:cNvSpPr txBox="1"/>
          <p:nvPr/>
        </p:nvSpPr>
        <p:spPr>
          <a:xfrm>
            <a:off x="9358005" y="382510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FC8C474A-8E38-4149-B735-5F3D4FE39667}"/>
              </a:ext>
            </a:extLst>
          </p:cNvPr>
          <p:cNvSpPr txBox="1"/>
          <p:nvPr/>
        </p:nvSpPr>
        <p:spPr>
          <a:xfrm>
            <a:off x="8887880" y="382510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98271101-14FC-44E5-BF74-CA57093A5FFE}"/>
              </a:ext>
            </a:extLst>
          </p:cNvPr>
          <p:cNvSpPr txBox="1"/>
          <p:nvPr/>
        </p:nvSpPr>
        <p:spPr>
          <a:xfrm>
            <a:off x="8404731" y="382510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5DAD8BF9-F755-4FE1-8CC8-3650B45BAB17}"/>
              </a:ext>
            </a:extLst>
          </p:cNvPr>
          <p:cNvSpPr txBox="1"/>
          <p:nvPr/>
        </p:nvSpPr>
        <p:spPr>
          <a:xfrm>
            <a:off x="9882389" y="382510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D265CD66-51B1-4A5C-9574-F3D2B8FB04FB}"/>
              </a:ext>
            </a:extLst>
          </p:cNvPr>
          <p:cNvSpPr txBox="1"/>
          <p:nvPr/>
        </p:nvSpPr>
        <p:spPr>
          <a:xfrm>
            <a:off x="9375424" y="439646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5CBB8BE8-5897-431E-A9AD-3E7031F2E609}"/>
              </a:ext>
            </a:extLst>
          </p:cNvPr>
          <p:cNvSpPr txBox="1"/>
          <p:nvPr/>
        </p:nvSpPr>
        <p:spPr>
          <a:xfrm>
            <a:off x="8760759" y="3015805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AEE87C1B-5A80-437B-98A0-6CDA87F00168}"/>
              </a:ext>
            </a:extLst>
          </p:cNvPr>
          <p:cNvSpPr txBox="1"/>
          <p:nvPr/>
        </p:nvSpPr>
        <p:spPr>
          <a:xfrm>
            <a:off x="8420958" y="438961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CBFAE81E-1A85-4478-AC34-A117B4727009}"/>
              </a:ext>
            </a:extLst>
          </p:cNvPr>
          <p:cNvSpPr txBox="1"/>
          <p:nvPr/>
        </p:nvSpPr>
        <p:spPr>
          <a:xfrm>
            <a:off x="8905614" y="438961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6658E025-3204-45DE-9940-B555B6BF916B}"/>
              </a:ext>
            </a:extLst>
          </p:cNvPr>
          <p:cNvSpPr txBox="1"/>
          <p:nvPr/>
        </p:nvSpPr>
        <p:spPr>
          <a:xfrm>
            <a:off x="8275403" y="3729704"/>
            <a:ext cx="334772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94024D3C-19D6-4119-9EBF-B5C56FCC18A2}"/>
              </a:ext>
            </a:extLst>
          </p:cNvPr>
          <p:cNvSpPr txBox="1"/>
          <p:nvPr/>
        </p:nvSpPr>
        <p:spPr>
          <a:xfrm>
            <a:off x="7939318" y="438515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5500CFA4-1B38-426E-9FE4-34E700D94D4E}"/>
              </a:ext>
            </a:extLst>
          </p:cNvPr>
          <p:cNvSpPr txBox="1"/>
          <p:nvPr/>
        </p:nvSpPr>
        <p:spPr>
          <a:xfrm>
            <a:off x="9840862" y="437874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22D255E7-86C0-4638-9E8F-05F2D45F677A}"/>
              </a:ext>
            </a:extLst>
          </p:cNvPr>
          <p:cNvSpPr txBox="1"/>
          <p:nvPr/>
        </p:nvSpPr>
        <p:spPr>
          <a:xfrm>
            <a:off x="9272387" y="302749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7748FAA5-0B85-4A0D-9FE0-5E7C3302A3CB}"/>
              </a:ext>
            </a:extLst>
          </p:cNvPr>
          <p:cNvSpPr txBox="1"/>
          <p:nvPr/>
        </p:nvSpPr>
        <p:spPr>
          <a:xfrm>
            <a:off x="7934606" y="383882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B70FC32C-9680-402A-BB41-3C66F2FE6704}"/>
              </a:ext>
            </a:extLst>
          </p:cNvPr>
          <p:cNvSpPr txBox="1"/>
          <p:nvPr/>
        </p:nvSpPr>
        <p:spPr>
          <a:xfrm>
            <a:off x="9273233" y="3727553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483E9E7B-6631-434F-A582-60D3CA02609E}"/>
              </a:ext>
            </a:extLst>
          </p:cNvPr>
          <p:cNvSpPr txBox="1"/>
          <p:nvPr/>
        </p:nvSpPr>
        <p:spPr>
          <a:xfrm>
            <a:off x="8302678" y="3045177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A67D7699-3F41-4CB6-8A2E-0F3571D8AACC}"/>
              </a:ext>
            </a:extLst>
          </p:cNvPr>
          <p:cNvSpPr/>
          <p:nvPr/>
        </p:nvSpPr>
        <p:spPr>
          <a:xfrm>
            <a:off x="1853185" y="437192"/>
            <a:ext cx="7238520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9, es equivalente a triplicar y triplicar.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5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21" grpId="0"/>
      <p:bldP spid="31" grpId="0"/>
      <p:bldP spid="32" grpId="0"/>
      <p:bldP spid="45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3D2AC-FA85-4D62-B2C6-6B633F9D5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833888"/>
              </p:ext>
            </p:extLst>
          </p:nvPr>
        </p:nvGraphicFramePr>
        <p:xfrm>
          <a:off x="615052" y="1142884"/>
          <a:ext cx="6142347" cy="5029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45686">
                  <a:extLst>
                    <a:ext uri="{9D8B030D-6E8A-4147-A177-3AD203B41FA5}">
                      <a16:colId xmlns:a16="http://schemas.microsoft.com/office/drawing/2014/main" val="624290121"/>
                    </a:ext>
                  </a:extLst>
                </a:gridCol>
                <a:gridCol w="1815661">
                  <a:extLst>
                    <a:ext uri="{9D8B030D-6E8A-4147-A177-3AD203B41FA5}">
                      <a16:colId xmlns:a16="http://schemas.microsoft.com/office/drawing/2014/main" val="2845758530"/>
                    </a:ext>
                  </a:extLst>
                </a:gridCol>
                <a:gridCol w="1728408">
                  <a:extLst>
                    <a:ext uri="{9D8B030D-6E8A-4147-A177-3AD203B41FA5}">
                      <a16:colId xmlns:a16="http://schemas.microsoft.com/office/drawing/2014/main" val="3746861895"/>
                    </a:ext>
                  </a:extLst>
                </a:gridCol>
                <a:gridCol w="1552592">
                  <a:extLst>
                    <a:ext uri="{9D8B030D-6E8A-4147-A177-3AD203B41FA5}">
                      <a16:colId xmlns:a16="http://schemas.microsoft.com/office/drawing/2014/main" val="879893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</a:t>
                      </a:r>
                      <a:endParaRPr lang="es-CL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769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979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60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18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817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485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4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49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90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95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039066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CECF3ED1-0488-4A4C-A3CA-006B1CA72703}"/>
              </a:ext>
            </a:extLst>
          </p:cNvPr>
          <p:cNvSpPr txBox="1"/>
          <p:nvPr/>
        </p:nvSpPr>
        <p:spPr>
          <a:xfrm>
            <a:off x="1763513" y="1593930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E5DC8FA-BF08-4C8D-B821-A721819F0243}"/>
              </a:ext>
            </a:extLst>
          </p:cNvPr>
          <p:cNvSpPr txBox="1"/>
          <p:nvPr/>
        </p:nvSpPr>
        <p:spPr>
          <a:xfrm>
            <a:off x="3517334" y="1602163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40BDAE6-A50A-4CF5-8910-1FF9FBD7565A}"/>
              </a:ext>
            </a:extLst>
          </p:cNvPr>
          <p:cNvSpPr txBox="1"/>
          <p:nvPr/>
        </p:nvSpPr>
        <p:spPr>
          <a:xfrm flipH="1">
            <a:off x="7413528" y="1179794"/>
            <a:ext cx="390124" cy="463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C317EBB-A22C-4205-BC40-EA9B4CBD1757}"/>
              </a:ext>
            </a:extLst>
          </p:cNvPr>
          <p:cNvSpPr txBox="1"/>
          <p:nvPr/>
        </p:nvSpPr>
        <p:spPr>
          <a:xfrm flipH="1">
            <a:off x="7297002" y="164848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DB82499-0B24-47E3-B517-A773F3E2B53B}"/>
              </a:ext>
            </a:extLst>
          </p:cNvPr>
          <p:cNvSpPr txBox="1"/>
          <p:nvPr/>
        </p:nvSpPr>
        <p:spPr>
          <a:xfrm>
            <a:off x="7315390" y="210631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B122E00-947A-43D1-9EE8-8AA342000941}"/>
              </a:ext>
            </a:extLst>
          </p:cNvPr>
          <p:cNvSpPr txBox="1"/>
          <p:nvPr/>
        </p:nvSpPr>
        <p:spPr>
          <a:xfrm>
            <a:off x="7315390" y="2571812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F923C54-7DCB-4E46-AF21-950D8B95028D}"/>
              </a:ext>
            </a:extLst>
          </p:cNvPr>
          <p:cNvSpPr txBox="1"/>
          <p:nvPr/>
        </p:nvSpPr>
        <p:spPr>
          <a:xfrm>
            <a:off x="7315390" y="303794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A977D93-56C9-41EC-9C30-57B451C00C26}"/>
              </a:ext>
            </a:extLst>
          </p:cNvPr>
          <p:cNvSpPr txBox="1"/>
          <p:nvPr/>
        </p:nvSpPr>
        <p:spPr>
          <a:xfrm>
            <a:off x="7318532" y="3482577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538DD4F-2441-4D62-A794-10FFDC1A4AF9}"/>
              </a:ext>
            </a:extLst>
          </p:cNvPr>
          <p:cNvSpPr txBox="1"/>
          <p:nvPr/>
        </p:nvSpPr>
        <p:spPr>
          <a:xfrm>
            <a:off x="7315390" y="3961935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5A7AF1B-C92D-4C2F-B8F6-2DD86CCD8774}"/>
              </a:ext>
            </a:extLst>
          </p:cNvPr>
          <p:cNvSpPr txBox="1"/>
          <p:nvPr/>
        </p:nvSpPr>
        <p:spPr>
          <a:xfrm>
            <a:off x="7330183" y="4424157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3C7E195-B594-4B8B-82AC-F6344FACC7B1}"/>
              </a:ext>
            </a:extLst>
          </p:cNvPr>
          <p:cNvSpPr txBox="1"/>
          <p:nvPr/>
        </p:nvSpPr>
        <p:spPr>
          <a:xfrm>
            <a:off x="7344850" y="4873257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28089C33-3D9A-4ED1-B9CE-B5AAA57DFB6D}"/>
              </a:ext>
            </a:extLst>
          </p:cNvPr>
          <p:cNvSpPr txBox="1"/>
          <p:nvPr/>
        </p:nvSpPr>
        <p:spPr>
          <a:xfrm>
            <a:off x="7344850" y="5302784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50FB537-4B48-4620-B87C-38555FE600B2}"/>
              </a:ext>
            </a:extLst>
          </p:cNvPr>
          <p:cNvSpPr txBox="1"/>
          <p:nvPr/>
        </p:nvSpPr>
        <p:spPr>
          <a:xfrm>
            <a:off x="598341" y="1665997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2B5804F0-2A85-4242-A410-262C08BD4E24}"/>
              </a:ext>
            </a:extLst>
          </p:cNvPr>
          <p:cNvSpPr txBox="1"/>
          <p:nvPr/>
        </p:nvSpPr>
        <p:spPr>
          <a:xfrm>
            <a:off x="2074231" y="1676371"/>
            <a:ext cx="1297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2 es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7B54A96-AB8E-47EA-B3CC-0CE510E055EE}"/>
              </a:ext>
            </a:extLst>
          </p:cNvPr>
          <p:cNvSpPr txBox="1"/>
          <p:nvPr/>
        </p:nvSpPr>
        <p:spPr>
          <a:xfrm>
            <a:off x="3872209" y="1701574"/>
            <a:ext cx="1324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4 es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DC9EC02F-8968-4C26-AE74-4B43F7D9F265}"/>
              </a:ext>
            </a:extLst>
          </p:cNvPr>
          <p:cNvSpPr txBox="1"/>
          <p:nvPr/>
        </p:nvSpPr>
        <p:spPr>
          <a:xfrm>
            <a:off x="1220749" y="1593930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D1E263FC-6898-45B2-82B7-CAD6D1A38C05}"/>
              </a:ext>
            </a:extLst>
          </p:cNvPr>
          <p:cNvSpPr txBox="1"/>
          <p:nvPr/>
        </p:nvSpPr>
        <p:spPr>
          <a:xfrm>
            <a:off x="591828" y="2156851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D9ED16ED-F4F5-4C8C-A206-009F7E23998A}"/>
              </a:ext>
            </a:extLst>
          </p:cNvPr>
          <p:cNvSpPr txBox="1"/>
          <p:nvPr/>
        </p:nvSpPr>
        <p:spPr>
          <a:xfrm>
            <a:off x="1242914" y="2085105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B1306BDE-C1DE-42C9-8B64-AD05722B4547}"/>
              </a:ext>
            </a:extLst>
          </p:cNvPr>
          <p:cNvSpPr txBox="1"/>
          <p:nvPr/>
        </p:nvSpPr>
        <p:spPr>
          <a:xfrm>
            <a:off x="591828" y="2618516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58A4A992-FAA3-4010-98DF-6DC4914F140B}"/>
              </a:ext>
            </a:extLst>
          </p:cNvPr>
          <p:cNvSpPr txBox="1"/>
          <p:nvPr/>
        </p:nvSpPr>
        <p:spPr>
          <a:xfrm>
            <a:off x="1242914" y="2546770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FF93FBF-B336-479E-BB75-1BE84322A6C9}"/>
              </a:ext>
            </a:extLst>
          </p:cNvPr>
          <p:cNvSpPr txBox="1"/>
          <p:nvPr/>
        </p:nvSpPr>
        <p:spPr>
          <a:xfrm>
            <a:off x="591828" y="3054843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9F5DC546-DD50-4DD8-B711-6CD473BA51C4}"/>
              </a:ext>
            </a:extLst>
          </p:cNvPr>
          <p:cNvSpPr txBox="1"/>
          <p:nvPr/>
        </p:nvSpPr>
        <p:spPr>
          <a:xfrm>
            <a:off x="1242914" y="2983097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57E01AA7-7F6C-4738-892C-D95E179A2F87}"/>
              </a:ext>
            </a:extLst>
          </p:cNvPr>
          <p:cNvSpPr txBox="1"/>
          <p:nvPr/>
        </p:nvSpPr>
        <p:spPr>
          <a:xfrm>
            <a:off x="593331" y="3497813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40EFDE23-65AE-405A-86D2-9D90A8773525}"/>
              </a:ext>
            </a:extLst>
          </p:cNvPr>
          <p:cNvSpPr txBox="1"/>
          <p:nvPr/>
        </p:nvSpPr>
        <p:spPr>
          <a:xfrm>
            <a:off x="1244417" y="3426067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BF8DFAB2-E7FE-4811-99EB-FF78C8E79054}"/>
              </a:ext>
            </a:extLst>
          </p:cNvPr>
          <p:cNvSpPr txBox="1"/>
          <p:nvPr/>
        </p:nvSpPr>
        <p:spPr>
          <a:xfrm>
            <a:off x="592499" y="3994114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26F82B7C-F98E-4989-A701-0FFA89AA83EA}"/>
              </a:ext>
            </a:extLst>
          </p:cNvPr>
          <p:cNvSpPr txBox="1"/>
          <p:nvPr/>
        </p:nvSpPr>
        <p:spPr>
          <a:xfrm>
            <a:off x="1243585" y="3922368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EB162574-A0EB-4FA6-9878-922F3D04C9DE}"/>
              </a:ext>
            </a:extLst>
          </p:cNvPr>
          <p:cNvSpPr txBox="1"/>
          <p:nvPr/>
        </p:nvSpPr>
        <p:spPr>
          <a:xfrm>
            <a:off x="598341" y="4425256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B421B713-5330-410E-B016-29DDDD085CA9}"/>
              </a:ext>
            </a:extLst>
          </p:cNvPr>
          <p:cNvSpPr txBox="1"/>
          <p:nvPr/>
        </p:nvSpPr>
        <p:spPr>
          <a:xfrm>
            <a:off x="1249427" y="4353510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3AABE751-269D-4DDB-AA27-394FDB07F478}"/>
              </a:ext>
            </a:extLst>
          </p:cNvPr>
          <p:cNvSpPr txBox="1"/>
          <p:nvPr/>
        </p:nvSpPr>
        <p:spPr>
          <a:xfrm>
            <a:off x="598341" y="4881480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524D7D91-3364-42AA-A3D9-82AE4DDA5034}"/>
              </a:ext>
            </a:extLst>
          </p:cNvPr>
          <p:cNvSpPr txBox="1"/>
          <p:nvPr/>
        </p:nvSpPr>
        <p:spPr>
          <a:xfrm>
            <a:off x="1249427" y="4809734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9F816678-B68F-43A1-AD06-32D01E4B0EA6}"/>
              </a:ext>
            </a:extLst>
          </p:cNvPr>
          <p:cNvSpPr txBox="1"/>
          <p:nvPr/>
        </p:nvSpPr>
        <p:spPr>
          <a:xfrm>
            <a:off x="585488" y="5304553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702F276F-88CC-4C53-B92B-56D94BD62850}"/>
              </a:ext>
            </a:extLst>
          </p:cNvPr>
          <p:cNvSpPr txBox="1"/>
          <p:nvPr/>
        </p:nvSpPr>
        <p:spPr>
          <a:xfrm>
            <a:off x="1236574" y="5232807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C8C0E141-523A-41F4-9548-35827D25C5CF}"/>
              </a:ext>
            </a:extLst>
          </p:cNvPr>
          <p:cNvSpPr txBox="1"/>
          <p:nvPr/>
        </p:nvSpPr>
        <p:spPr>
          <a:xfrm>
            <a:off x="598341" y="5769841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E75FCD4F-22B9-4076-8E6B-EF6D834402DE}"/>
              </a:ext>
            </a:extLst>
          </p:cNvPr>
          <p:cNvSpPr txBox="1"/>
          <p:nvPr/>
        </p:nvSpPr>
        <p:spPr>
          <a:xfrm>
            <a:off x="1115832" y="5715785"/>
            <a:ext cx="57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533434BF-EC73-4DEF-A596-FBBFFB842719}"/>
              </a:ext>
            </a:extLst>
          </p:cNvPr>
          <p:cNvSpPr txBox="1"/>
          <p:nvPr/>
        </p:nvSpPr>
        <p:spPr>
          <a:xfrm>
            <a:off x="1590993" y="3427912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F179A7C2-3723-4A65-A354-1867A1207888}"/>
              </a:ext>
            </a:extLst>
          </p:cNvPr>
          <p:cNvSpPr txBox="1"/>
          <p:nvPr/>
        </p:nvSpPr>
        <p:spPr>
          <a:xfrm>
            <a:off x="2070743" y="3510353"/>
            <a:ext cx="1443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10 es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B566839E-F536-4254-A8DF-FBFE9B4E4AA0}"/>
              </a:ext>
            </a:extLst>
          </p:cNvPr>
          <p:cNvSpPr txBox="1"/>
          <p:nvPr/>
        </p:nvSpPr>
        <p:spPr>
          <a:xfrm>
            <a:off x="1760025" y="2052760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31F3C544-102B-4558-B659-AA10E670D1CB}"/>
              </a:ext>
            </a:extLst>
          </p:cNvPr>
          <p:cNvSpPr txBox="1"/>
          <p:nvPr/>
        </p:nvSpPr>
        <p:spPr>
          <a:xfrm>
            <a:off x="2070743" y="2135201"/>
            <a:ext cx="1297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4 es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007A48D7-3E15-41F0-AF00-7E48A4BA30C0}"/>
              </a:ext>
            </a:extLst>
          </p:cNvPr>
          <p:cNvSpPr txBox="1"/>
          <p:nvPr/>
        </p:nvSpPr>
        <p:spPr>
          <a:xfrm>
            <a:off x="1770624" y="2505544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6CDCB9E-29BF-4B5A-BAD0-F4EBDC55A465}"/>
              </a:ext>
            </a:extLst>
          </p:cNvPr>
          <p:cNvSpPr txBox="1"/>
          <p:nvPr/>
        </p:nvSpPr>
        <p:spPr>
          <a:xfrm>
            <a:off x="2081342" y="2587985"/>
            <a:ext cx="1297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6 es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B423216D-AA1F-4A8A-A330-A7674B18B77A}"/>
              </a:ext>
            </a:extLst>
          </p:cNvPr>
          <p:cNvSpPr txBox="1"/>
          <p:nvPr/>
        </p:nvSpPr>
        <p:spPr>
          <a:xfrm>
            <a:off x="1749297" y="2958920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8E4D1167-00DA-4511-9CB7-45F79FD01C5A}"/>
              </a:ext>
            </a:extLst>
          </p:cNvPr>
          <p:cNvSpPr txBox="1"/>
          <p:nvPr/>
        </p:nvSpPr>
        <p:spPr>
          <a:xfrm>
            <a:off x="2060015" y="3041361"/>
            <a:ext cx="1297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8 es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48ABB1D9-EBAD-4592-B09B-570B6A5EF2D3}"/>
              </a:ext>
            </a:extLst>
          </p:cNvPr>
          <p:cNvSpPr txBox="1"/>
          <p:nvPr/>
        </p:nvSpPr>
        <p:spPr>
          <a:xfrm>
            <a:off x="1594481" y="4362119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D842B2ED-D387-4B84-AEAC-596AEA4CAE91}"/>
              </a:ext>
            </a:extLst>
          </p:cNvPr>
          <p:cNvSpPr txBox="1"/>
          <p:nvPr/>
        </p:nvSpPr>
        <p:spPr>
          <a:xfrm>
            <a:off x="2074231" y="4444560"/>
            <a:ext cx="1439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14 es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C17ECD8-DBCF-4280-A38F-90B8BBA1CA11}"/>
              </a:ext>
            </a:extLst>
          </p:cNvPr>
          <p:cNvSpPr txBox="1"/>
          <p:nvPr/>
        </p:nvSpPr>
        <p:spPr>
          <a:xfrm>
            <a:off x="1586656" y="3874040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447B726D-CC30-407E-8AEE-184BA41B147E}"/>
              </a:ext>
            </a:extLst>
          </p:cNvPr>
          <p:cNvSpPr txBox="1"/>
          <p:nvPr/>
        </p:nvSpPr>
        <p:spPr>
          <a:xfrm>
            <a:off x="2066406" y="3956481"/>
            <a:ext cx="1481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12 es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BE387811-FE5F-47EF-AD93-C433C2CF12AD}"/>
              </a:ext>
            </a:extLst>
          </p:cNvPr>
          <p:cNvSpPr txBox="1"/>
          <p:nvPr/>
        </p:nvSpPr>
        <p:spPr>
          <a:xfrm>
            <a:off x="1586656" y="4806505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55962354-EFE3-4F4B-80AE-A5AA4FDF5C27}"/>
              </a:ext>
            </a:extLst>
          </p:cNvPr>
          <p:cNvSpPr txBox="1"/>
          <p:nvPr/>
        </p:nvSpPr>
        <p:spPr>
          <a:xfrm>
            <a:off x="2066406" y="4888946"/>
            <a:ext cx="1481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16 es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FD013DC5-EAD8-44B6-91E0-C9141AC38A9C}"/>
              </a:ext>
            </a:extLst>
          </p:cNvPr>
          <p:cNvSpPr txBox="1"/>
          <p:nvPr/>
        </p:nvSpPr>
        <p:spPr>
          <a:xfrm>
            <a:off x="1594481" y="5284487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519982E2-E719-4FCA-A4E6-A904F9EA9F84}"/>
              </a:ext>
            </a:extLst>
          </p:cNvPr>
          <p:cNvSpPr txBox="1"/>
          <p:nvPr/>
        </p:nvSpPr>
        <p:spPr>
          <a:xfrm>
            <a:off x="2074231" y="5366928"/>
            <a:ext cx="1473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18 es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FDC90BF0-61DA-4D06-A3D5-2E3710BEB889}"/>
              </a:ext>
            </a:extLst>
          </p:cNvPr>
          <p:cNvSpPr txBox="1"/>
          <p:nvPr/>
        </p:nvSpPr>
        <p:spPr>
          <a:xfrm>
            <a:off x="1620296" y="5701746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53083F30-6C0A-4706-896A-0849CB1E050A}"/>
              </a:ext>
            </a:extLst>
          </p:cNvPr>
          <p:cNvSpPr txBox="1"/>
          <p:nvPr/>
        </p:nvSpPr>
        <p:spPr>
          <a:xfrm>
            <a:off x="2074231" y="5792860"/>
            <a:ext cx="1540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20 es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5739725A-B552-4CF5-BB3A-B55D0ACF2E6C}"/>
              </a:ext>
            </a:extLst>
          </p:cNvPr>
          <p:cNvSpPr txBox="1"/>
          <p:nvPr/>
        </p:nvSpPr>
        <p:spPr>
          <a:xfrm>
            <a:off x="3513839" y="2050176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C60D04DC-CFBA-4181-AFA8-1CA56C77B97C}"/>
              </a:ext>
            </a:extLst>
          </p:cNvPr>
          <p:cNvSpPr txBox="1"/>
          <p:nvPr/>
        </p:nvSpPr>
        <p:spPr>
          <a:xfrm>
            <a:off x="3874205" y="2177623"/>
            <a:ext cx="1324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8 es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A2441D75-BE65-419C-881A-581C160A147A}"/>
              </a:ext>
            </a:extLst>
          </p:cNvPr>
          <p:cNvSpPr txBox="1"/>
          <p:nvPr/>
        </p:nvSpPr>
        <p:spPr>
          <a:xfrm>
            <a:off x="3439987" y="2519689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5BDBF7DA-CD21-49DA-ACEF-A2589446DBCC}"/>
              </a:ext>
            </a:extLst>
          </p:cNvPr>
          <p:cNvSpPr txBox="1"/>
          <p:nvPr/>
        </p:nvSpPr>
        <p:spPr>
          <a:xfrm>
            <a:off x="3452191" y="2987762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FF4EAEB-6965-43EE-9CD7-87D59A0EA584}"/>
              </a:ext>
            </a:extLst>
          </p:cNvPr>
          <p:cNvSpPr txBox="1"/>
          <p:nvPr/>
        </p:nvSpPr>
        <p:spPr>
          <a:xfrm>
            <a:off x="3452191" y="3448046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B432CDDC-7473-4FB8-9C66-41C4BBF53BB7}"/>
              </a:ext>
            </a:extLst>
          </p:cNvPr>
          <p:cNvSpPr txBox="1"/>
          <p:nvPr/>
        </p:nvSpPr>
        <p:spPr>
          <a:xfrm>
            <a:off x="3442101" y="390507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B7166F3-0323-4641-A4F4-F04F30815319}"/>
              </a:ext>
            </a:extLst>
          </p:cNvPr>
          <p:cNvSpPr txBox="1"/>
          <p:nvPr/>
        </p:nvSpPr>
        <p:spPr>
          <a:xfrm>
            <a:off x="3434276" y="4360715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C8920758-C515-43B3-9033-82B55BE2AD14}"/>
              </a:ext>
            </a:extLst>
          </p:cNvPr>
          <p:cNvSpPr txBox="1"/>
          <p:nvPr/>
        </p:nvSpPr>
        <p:spPr>
          <a:xfrm>
            <a:off x="3442101" y="4787108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A5E5A0B2-BC29-43EA-9D36-6B197076F87D}"/>
              </a:ext>
            </a:extLst>
          </p:cNvPr>
          <p:cNvSpPr txBox="1"/>
          <p:nvPr/>
        </p:nvSpPr>
        <p:spPr>
          <a:xfrm>
            <a:off x="3435739" y="5277540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D34E148B-9AAC-4F2D-B988-968DACDD2997}"/>
              </a:ext>
            </a:extLst>
          </p:cNvPr>
          <p:cNvSpPr txBox="1"/>
          <p:nvPr/>
        </p:nvSpPr>
        <p:spPr>
          <a:xfrm>
            <a:off x="3445534" y="574457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6707FC2-F288-4AA4-9472-E627F31BE962}"/>
              </a:ext>
            </a:extLst>
          </p:cNvPr>
          <p:cNvSpPr txBox="1"/>
          <p:nvPr/>
        </p:nvSpPr>
        <p:spPr>
          <a:xfrm>
            <a:off x="3879878" y="2612848"/>
            <a:ext cx="1403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12 es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98D7B3C7-BAE9-4224-BF62-75824E4945CF}"/>
              </a:ext>
            </a:extLst>
          </p:cNvPr>
          <p:cNvSpPr txBox="1"/>
          <p:nvPr/>
        </p:nvSpPr>
        <p:spPr>
          <a:xfrm>
            <a:off x="3874204" y="3062171"/>
            <a:ext cx="1457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16 es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19A9C678-47A7-416F-BC6E-CF2696BCB9AE}"/>
              </a:ext>
            </a:extLst>
          </p:cNvPr>
          <p:cNvSpPr txBox="1"/>
          <p:nvPr/>
        </p:nvSpPr>
        <p:spPr>
          <a:xfrm>
            <a:off x="3874205" y="3526271"/>
            <a:ext cx="1409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20 es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A98C7E8F-9653-42B4-BF52-1B631E2C66F2}"/>
              </a:ext>
            </a:extLst>
          </p:cNvPr>
          <p:cNvSpPr txBox="1"/>
          <p:nvPr/>
        </p:nvSpPr>
        <p:spPr>
          <a:xfrm>
            <a:off x="3844135" y="4007036"/>
            <a:ext cx="1459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24 es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665EF937-33B1-4F16-973B-60261344CDA7}"/>
              </a:ext>
            </a:extLst>
          </p:cNvPr>
          <p:cNvSpPr txBox="1"/>
          <p:nvPr/>
        </p:nvSpPr>
        <p:spPr>
          <a:xfrm>
            <a:off x="3829140" y="4459939"/>
            <a:ext cx="1388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28 es</a:t>
            </a: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4F33A366-B670-4C30-94B5-1C68C0BC4E48}"/>
              </a:ext>
            </a:extLst>
          </p:cNvPr>
          <p:cNvSpPr txBox="1"/>
          <p:nvPr/>
        </p:nvSpPr>
        <p:spPr>
          <a:xfrm>
            <a:off x="3821773" y="4895094"/>
            <a:ext cx="14619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32 es</a:t>
            </a: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0D874A32-6187-4F53-9BA0-CC559109D55C}"/>
              </a:ext>
            </a:extLst>
          </p:cNvPr>
          <p:cNvSpPr txBox="1"/>
          <p:nvPr/>
        </p:nvSpPr>
        <p:spPr>
          <a:xfrm>
            <a:off x="3830225" y="5354483"/>
            <a:ext cx="14110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36 es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A43396EB-FF7C-4112-A601-D4C1334EFD33}"/>
              </a:ext>
            </a:extLst>
          </p:cNvPr>
          <p:cNvSpPr txBox="1"/>
          <p:nvPr/>
        </p:nvSpPr>
        <p:spPr>
          <a:xfrm>
            <a:off x="3829139" y="5818711"/>
            <a:ext cx="1411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cs typeface="Arial" panose="020B0604020202020204" pitchFamily="34" charset="0"/>
              </a:rPr>
              <a:t>Doble de 40 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C58B599-F043-40C0-8685-CED82E7DFD45}"/>
              </a:ext>
            </a:extLst>
          </p:cNvPr>
          <p:cNvSpPr txBox="1"/>
          <p:nvPr/>
        </p:nvSpPr>
        <p:spPr>
          <a:xfrm>
            <a:off x="3116062" y="337297"/>
            <a:ext cx="5548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MULTIPLICACIÓN USANDO DOBLES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1" name="Tabla 110">
            <a:extLst>
              <a:ext uri="{FF2B5EF4-FFF2-40B4-BE49-F238E27FC236}">
                <a16:creationId xmlns:a16="http://schemas.microsoft.com/office/drawing/2014/main" id="{4EA1039D-2C7A-4DB1-92C5-DBF4351AA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096429"/>
              </p:ext>
            </p:extLst>
          </p:nvPr>
        </p:nvGraphicFramePr>
        <p:xfrm>
          <a:off x="7371221" y="1142884"/>
          <a:ext cx="4233524" cy="5029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147614">
                  <a:extLst>
                    <a:ext uri="{9D8B030D-6E8A-4147-A177-3AD203B41FA5}">
                      <a16:colId xmlns:a16="http://schemas.microsoft.com/office/drawing/2014/main" val="624290121"/>
                    </a:ext>
                  </a:extLst>
                </a:gridCol>
                <a:gridCol w="1041130">
                  <a:extLst>
                    <a:ext uri="{9D8B030D-6E8A-4147-A177-3AD203B41FA5}">
                      <a16:colId xmlns:a16="http://schemas.microsoft.com/office/drawing/2014/main" val="2845758530"/>
                    </a:ext>
                  </a:extLst>
                </a:gridCol>
                <a:gridCol w="1020933">
                  <a:extLst>
                    <a:ext uri="{9D8B030D-6E8A-4147-A177-3AD203B41FA5}">
                      <a16:colId xmlns:a16="http://schemas.microsoft.com/office/drawing/2014/main" val="3746861895"/>
                    </a:ext>
                  </a:extLst>
                </a:gridCol>
                <a:gridCol w="1023847">
                  <a:extLst>
                    <a:ext uri="{9D8B030D-6E8A-4147-A177-3AD203B41FA5}">
                      <a16:colId xmlns:a16="http://schemas.microsoft.com/office/drawing/2014/main" val="879893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</a:t>
                      </a:r>
                      <a:endParaRPr lang="es-CL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769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979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60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18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817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485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4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49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90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95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039066"/>
                  </a:ext>
                </a:extLst>
              </a:tr>
            </a:tbl>
          </a:graphicData>
        </a:graphic>
      </p:graphicFrame>
      <p:sp>
        <p:nvSpPr>
          <p:cNvPr id="112" name="CuadroTexto 111">
            <a:extLst>
              <a:ext uri="{FF2B5EF4-FFF2-40B4-BE49-F238E27FC236}">
                <a16:creationId xmlns:a16="http://schemas.microsoft.com/office/drawing/2014/main" id="{ACEBE2DA-B4E7-4433-BD1A-08910442D493}"/>
              </a:ext>
            </a:extLst>
          </p:cNvPr>
          <p:cNvSpPr txBox="1"/>
          <p:nvPr/>
        </p:nvSpPr>
        <p:spPr>
          <a:xfrm>
            <a:off x="8851257" y="1599426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39140507-33BB-48DB-B838-272F2FEF57E0}"/>
              </a:ext>
            </a:extLst>
          </p:cNvPr>
          <p:cNvSpPr txBox="1"/>
          <p:nvPr/>
        </p:nvSpPr>
        <p:spPr>
          <a:xfrm>
            <a:off x="9873242" y="1599425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6F267F75-2834-44CF-8A77-CADC12833F57}"/>
              </a:ext>
            </a:extLst>
          </p:cNvPr>
          <p:cNvSpPr txBox="1"/>
          <p:nvPr/>
        </p:nvSpPr>
        <p:spPr>
          <a:xfrm flipH="1">
            <a:off x="10877801" y="1592994"/>
            <a:ext cx="390124" cy="463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82AF5A5F-B317-4F42-B72A-F53F17BA7FDA}"/>
              </a:ext>
            </a:extLst>
          </p:cNvPr>
          <p:cNvSpPr txBox="1"/>
          <p:nvPr/>
        </p:nvSpPr>
        <p:spPr>
          <a:xfrm flipH="1">
            <a:off x="10759436" y="2057523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174786A9-6776-4935-9B65-F6BA193ECC4C}"/>
              </a:ext>
            </a:extLst>
          </p:cNvPr>
          <p:cNvSpPr txBox="1"/>
          <p:nvPr/>
        </p:nvSpPr>
        <p:spPr>
          <a:xfrm>
            <a:off x="10777998" y="2506249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A9AE2CAF-5A6A-4038-A176-C41A81472340}"/>
              </a:ext>
            </a:extLst>
          </p:cNvPr>
          <p:cNvSpPr txBox="1"/>
          <p:nvPr/>
        </p:nvSpPr>
        <p:spPr>
          <a:xfrm>
            <a:off x="10766895" y="2952323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120" name="CuadroTexto 119">
            <a:extLst>
              <a:ext uri="{FF2B5EF4-FFF2-40B4-BE49-F238E27FC236}">
                <a16:creationId xmlns:a16="http://schemas.microsoft.com/office/drawing/2014/main" id="{B7241D52-0550-41FC-A6B8-E322933E6259}"/>
              </a:ext>
            </a:extLst>
          </p:cNvPr>
          <p:cNvSpPr txBox="1"/>
          <p:nvPr/>
        </p:nvSpPr>
        <p:spPr>
          <a:xfrm>
            <a:off x="10766895" y="341942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6A7654DC-74F9-4D2F-8254-EDBD5E3083AF}"/>
              </a:ext>
            </a:extLst>
          </p:cNvPr>
          <p:cNvSpPr txBox="1"/>
          <p:nvPr/>
        </p:nvSpPr>
        <p:spPr>
          <a:xfrm>
            <a:off x="10773400" y="3875869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32D50135-4D6E-4FFB-86AE-AFFF6071DCBD}"/>
              </a:ext>
            </a:extLst>
          </p:cNvPr>
          <p:cNvSpPr txBox="1"/>
          <p:nvPr/>
        </p:nvSpPr>
        <p:spPr>
          <a:xfrm>
            <a:off x="10761191" y="4342967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D17A60D9-BA5C-4612-8E29-06EC966E5D40}"/>
              </a:ext>
            </a:extLst>
          </p:cNvPr>
          <p:cNvSpPr txBox="1"/>
          <p:nvPr/>
        </p:nvSpPr>
        <p:spPr>
          <a:xfrm>
            <a:off x="10748982" y="4809734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3B0D2B67-470D-4A25-9349-6C984CF4CBE7}"/>
              </a:ext>
            </a:extLst>
          </p:cNvPr>
          <p:cNvSpPr txBox="1"/>
          <p:nvPr/>
        </p:nvSpPr>
        <p:spPr>
          <a:xfrm>
            <a:off x="10759436" y="5253463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C872C427-941D-4F6D-AEF9-21B99DDDBB85}"/>
              </a:ext>
            </a:extLst>
          </p:cNvPr>
          <p:cNvSpPr txBox="1"/>
          <p:nvPr/>
        </p:nvSpPr>
        <p:spPr>
          <a:xfrm>
            <a:off x="10762937" y="5701745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746663A9-948E-4E34-8042-87C3A6A066E7}"/>
              </a:ext>
            </a:extLst>
          </p:cNvPr>
          <p:cNvSpPr txBox="1"/>
          <p:nvPr/>
        </p:nvSpPr>
        <p:spPr>
          <a:xfrm>
            <a:off x="7758642" y="2044351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9ECD67D1-9F20-465F-A0E0-EBA12A94B4C7}"/>
              </a:ext>
            </a:extLst>
          </p:cNvPr>
          <p:cNvSpPr txBox="1"/>
          <p:nvPr/>
        </p:nvSpPr>
        <p:spPr>
          <a:xfrm>
            <a:off x="7758642" y="2527342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46D561EE-1740-429A-AE65-0A86B738B0BE}"/>
              </a:ext>
            </a:extLst>
          </p:cNvPr>
          <p:cNvSpPr txBox="1"/>
          <p:nvPr/>
        </p:nvSpPr>
        <p:spPr>
          <a:xfrm>
            <a:off x="7760817" y="2983097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F1CF4DB1-2E76-4499-9BF3-812924BE8CBF}"/>
              </a:ext>
            </a:extLst>
          </p:cNvPr>
          <p:cNvSpPr txBox="1"/>
          <p:nvPr/>
        </p:nvSpPr>
        <p:spPr>
          <a:xfrm>
            <a:off x="7745632" y="3413271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id="{FD52BE24-310D-41E4-8464-F09C826A0EC4}"/>
              </a:ext>
            </a:extLst>
          </p:cNvPr>
          <p:cNvSpPr txBox="1"/>
          <p:nvPr/>
        </p:nvSpPr>
        <p:spPr>
          <a:xfrm>
            <a:off x="7752966" y="3870859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7D93565B-F52F-4359-91B9-94C548902FBF}"/>
              </a:ext>
            </a:extLst>
          </p:cNvPr>
          <p:cNvSpPr txBox="1"/>
          <p:nvPr/>
        </p:nvSpPr>
        <p:spPr>
          <a:xfrm>
            <a:off x="7749810" y="4366639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FFB1A8E8-E270-4D15-B5A6-FEDAB0B20E7E}"/>
              </a:ext>
            </a:extLst>
          </p:cNvPr>
          <p:cNvSpPr txBox="1"/>
          <p:nvPr/>
        </p:nvSpPr>
        <p:spPr>
          <a:xfrm>
            <a:off x="7737756" y="4821738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45" name="CuadroTexto 144">
            <a:extLst>
              <a:ext uri="{FF2B5EF4-FFF2-40B4-BE49-F238E27FC236}">
                <a16:creationId xmlns:a16="http://schemas.microsoft.com/office/drawing/2014/main" id="{910E4585-6B61-4F42-A573-7339FE58699F}"/>
              </a:ext>
            </a:extLst>
          </p:cNvPr>
          <p:cNvSpPr txBox="1"/>
          <p:nvPr/>
        </p:nvSpPr>
        <p:spPr>
          <a:xfrm>
            <a:off x="7755971" y="5235080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47" name="CuadroTexto 146">
            <a:extLst>
              <a:ext uri="{FF2B5EF4-FFF2-40B4-BE49-F238E27FC236}">
                <a16:creationId xmlns:a16="http://schemas.microsoft.com/office/drawing/2014/main" id="{F47B4C44-9DA2-4ED0-9BCB-44E2FE27CF83}"/>
              </a:ext>
            </a:extLst>
          </p:cNvPr>
          <p:cNvSpPr txBox="1"/>
          <p:nvPr/>
        </p:nvSpPr>
        <p:spPr>
          <a:xfrm>
            <a:off x="7658893" y="5708381"/>
            <a:ext cx="57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AC35A71A-83F9-4976-A768-AABEA7BD2A00}"/>
              </a:ext>
            </a:extLst>
          </p:cNvPr>
          <p:cNvSpPr txBox="1"/>
          <p:nvPr/>
        </p:nvSpPr>
        <p:spPr>
          <a:xfrm>
            <a:off x="8731349" y="3448046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51177FD3-DD26-4233-B650-7A80DADC0BD4}"/>
              </a:ext>
            </a:extLst>
          </p:cNvPr>
          <p:cNvSpPr txBox="1"/>
          <p:nvPr/>
        </p:nvSpPr>
        <p:spPr>
          <a:xfrm>
            <a:off x="8839547" y="2076700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201B40AA-43B9-440B-B7DE-AC6FAE94C9A5}"/>
              </a:ext>
            </a:extLst>
          </p:cNvPr>
          <p:cNvSpPr txBox="1"/>
          <p:nvPr/>
        </p:nvSpPr>
        <p:spPr>
          <a:xfrm>
            <a:off x="8839122" y="2549583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2B224AA3-B90C-45C9-B4AB-5420CC33012F}"/>
              </a:ext>
            </a:extLst>
          </p:cNvPr>
          <p:cNvSpPr txBox="1"/>
          <p:nvPr/>
        </p:nvSpPr>
        <p:spPr>
          <a:xfrm>
            <a:off x="8842518" y="2957791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3CACAB0B-43B7-424C-808C-D8D2AEA66939}"/>
              </a:ext>
            </a:extLst>
          </p:cNvPr>
          <p:cNvSpPr txBox="1"/>
          <p:nvPr/>
        </p:nvSpPr>
        <p:spPr>
          <a:xfrm>
            <a:off x="8746534" y="4330121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B2779BFD-3A6E-4047-A6D9-BE8FDA3AD22A}"/>
              </a:ext>
            </a:extLst>
          </p:cNvPr>
          <p:cNvSpPr txBox="1"/>
          <p:nvPr/>
        </p:nvSpPr>
        <p:spPr>
          <a:xfrm>
            <a:off x="8746534" y="3879047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44BEB001-46A5-45F1-BB59-403CF6F95748}"/>
              </a:ext>
            </a:extLst>
          </p:cNvPr>
          <p:cNvSpPr txBox="1"/>
          <p:nvPr/>
        </p:nvSpPr>
        <p:spPr>
          <a:xfrm>
            <a:off x="8721506" y="4801570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4D9E9ED5-63BD-4B0B-908E-2621E6E477F8}"/>
              </a:ext>
            </a:extLst>
          </p:cNvPr>
          <p:cNvSpPr txBox="1"/>
          <p:nvPr/>
        </p:nvSpPr>
        <p:spPr>
          <a:xfrm>
            <a:off x="8691848" y="5243983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5918AFA0-68DF-4618-810D-00FACE2D1D97}"/>
              </a:ext>
            </a:extLst>
          </p:cNvPr>
          <p:cNvSpPr txBox="1"/>
          <p:nvPr/>
        </p:nvSpPr>
        <p:spPr>
          <a:xfrm>
            <a:off x="8716403" y="5680463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66" name="CuadroTexto 165">
            <a:extLst>
              <a:ext uri="{FF2B5EF4-FFF2-40B4-BE49-F238E27FC236}">
                <a16:creationId xmlns:a16="http://schemas.microsoft.com/office/drawing/2014/main" id="{0DD681C0-EBC7-42D6-9364-35BDD121C0D6}"/>
              </a:ext>
            </a:extLst>
          </p:cNvPr>
          <p:cNvSpPr txBox="1"/>
          <p:nvPr/>
        </p:nvSpPr>
        <p:spPr>
          <a:xfrm>
            <a:off x="9873242" y="2058256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C9FD598D-DE22-4559-9E56-0461E03BFAB0}"/>
              </a:ext>
            </a:extLst>
          </p:cNvPr>
          <p:cNvSpPr txBox="1"/>
          <p:nvPr/>
        </p:nvSpPr>
        <p:spPr>
          <a:xfrm>
            <a:off x="9773199" y="2515882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D3674014-B08E-4BC9-8360-B0E09D528E92}"/>
              </a:ext>
            </a:extLst>
          </p:cNvPr>
          <p:cNvSpPr txBox="1"/>
          <p:nvPr/>
        </p:nvSpPr>
        <p:spPr>
          <a:xfrm>
            <a:off x="9747919" y="2941204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00C65AE5-5409-42AF-BC87-C20FB9B697C4}"/>
              </a:ext>
            </a:extLst>
          </p:cNvPr>
          <p:cNvSpPr txBox="1"/>
          <p:nvPr/>
        </p:nvSpPr>
        <p:spPr>
          <a:xfrm>
            <a:off x="9773199" y="3424692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71" name="CuadroTexto 170">
            <a:extLst>
              <a:ext uri="{FF2B5EF4-FFF2-40B4-BE49-F238E27FC236}">
                <a16:creationId xmlns:a16="http://schemas.microsoft.com/office/drawing/2014/main" id="{4253BAC7-FC3A-4F76-92AA-E5CE22D2CFC9}"/>
              </a:ext>
            </a:extLst>
          </p:cNvPr>
          <p:cNvSpPr txBox="1"/>
          <p:nvPr/>
        </p:nvSpPr>
        <p:spPr>
          <a:xfrm>
            <a:off x="9781400" y="3870859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72" name="CuadroTexto 171">
            <a:extLst>
              <a:ext uri="{FF2B5EF4-FFF2-40B4-BE49-F238E27FC236}">
                <a16:creationId xmlns:a16="http://schemas.microsoft.com/office/drawing/2014/main" id="{738BFDBB-2DF8-4F29-9CA2-BA151904BAD8}"/>
              </a:ext>
            </a:extLst>
          </p:cNvPr>
          <p:cNvSpPr txBox="1"/>
          <p:nvPr/>
        </p:nvSpPr>
        <p:spPr>
          <a:xfrm>
            <a:off x="9781400" y="4318893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68C0F900-CBBB-4649-AFBC-CCE79FE0DB7B}"/>
              </a:ext>
            </a:extLst>
          </p:cNvPr>
          <p:cNvSpPr txBox="1"/>
          <p:nvPr/>
        </p:nvSpPr>
        <p:spPr>
          <a:xfrm>
            <a:off x="9773199" y="4784375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568BA8BF-7E5E-4A16-ABB5-F7803A036B70}"/>
              </a:ext>
            </a:extLst>
          </p:cNvPr>
          <p:cNvSpPr txBox="1"/>
          <p:nvPr/>
        </p:nvSpPr>
        <p:spPr>
          <a:xfrm>
            <a:off x="9756940" y="5243983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C267A67C-BDFC-4758-80B9-E0D0903FF32F}"/>
              </a:ext>
            </a:extLst>
          </p:cNvPr>
          <p:cNvSpPr txBox="1"/>
          <p:nvPr/>
        </p:nvSpPr>
        <p:spPr>
          <a:xfrm>
            <a:off x="9764928" y="5694472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84" name="CuadroTexto 183">
            <a:extLst>
              <a:ext uri="{FF2B5EF4-FFF2-40B4-BE49-F238E27FC236}">
                <a16:creationId xmlns:a16="http://schemas.microsoft.com/office/drawing/2014/main" id="{CB631A2A-8FF8-451E-B074-71F008BC00DD}"/>
              </a:ext>
            </a:extLst>
          </p:cNvPr>
          <p:cNvSpPr txBox="1"/>
          <p:nvPr/>
        </p:nvSpPr>
        <p:spPr>
          <a:xfrm flipH="1">
            <a:off x="5766839" y="1600293"/>
            <a:ext cx="390124" cy="463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85" name="CuadroTexto 184">
            <a:extLst>
              <a:ext uri="{FF2B5EF4-FFF2-40B4-BE49-F238E27FC236}">
                <a16:creationId xmlns:a16="http://schemas.microsoft.com/office/drawing/2014/main" id="{D5C7580B-713E-48A9-9F17-B7676CE163D4}"/>
              </a:ext>
            </a:extLst>
          </p:cNvPr>
          <p:cNvSpPr txBox="1"/>
          <p:nvPr/>
        </p:nvSpPr>
        <p:spPr>
          <a:xfrm flipH="1">
            <a:off x="5672843" y="2079906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186" name="CuadroTexto 185">
            <a:extLst>
              <a:ext uri="{FF2B5EF4-FFF2-40B4-BE49-F238E27FC236}">
                <a16:creationId xmlns:a16="http://schemas.microsoft.com/office/drawing/2014/main" id="{E4FC45D9-98AC-4937-A72E-3D06BD4FF309}"/>
              </a:ext>
            </a:extLst>
          </p:cNvPr>
          <p:cNvSpPr txBox="1"/>
          <p:nvPr/>
        </p:nvSpPr>
        <p:spPr>
          <a:xfrm>
            <a:off x="5672843" y="2529212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87" name="CuadroTexto 186">
            <a:extLst>
              <a:ext uri="{FF2B5EF4-FFF2-40B4-BE49-F238E27FC236}">
                <a16:creationId xmlns:a16="http://schemas.microsoft.com/office/drawing/2014/main" id="{001AD3FA-C804-4289-AB07-0BB0E4F3962B}"/>
              </a:ext>
            </a:extLst>
          </p:cNvPr>
          <p:cNvSpPr txBox="1"/>
          <p:nvPr/>
        </p:nvSpPr>
        <p:spPr>
          <a:xfrm>
            <a:off x="5682255" y="2977898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  <p:sp>
        <p:nvSpPr>
          <p:cNvPr id="188" name="CuadroTexto 187">
            <a:extLst>
              <a:ext uri="{FF2B5EF4-FFF2-40B4-BE49-F238E27FC236}">
                <a16:creationId xmlns:a16="http://schemas.microsoft.com/office/drawing/2014/main" id="{C05AA368-9092-41DB-A691-F89A5BD17660}"/>
              </a:ext>
            </a:extLst>
          </p:cNvPr>
          <p:cNvSpPr txBox="1"/>
          <p:nvPr/>
        </p:nvSpPr>
        <p:spPr>
          <a:xfrm>
            <a:off x="5673183" y="344213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189" name="CuadroTexto 188">
            <a:extLst>
              <a:ext uri="{FF2B5EF4-FFF2-40B4-BE49-F238E27FC236}">
                <a16:creationId xmlns:a16="http://schemas.microsoft.com/office/drawing/2014/main" id="{36E51761-076F-414C-9DE0-4779AAFC2BC0}"/>
              </a:ext>
            </a:extLst>
          </p:cNvPr>
          <p:cNvSpPr txBox="1"/>
          <p:nvPr/>
        </p:nvSpPr>
        <p:spPr>
          <a:xfrm>
            <a:off x="5670364" y="3854256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190" name="CuadroTexto 189">
            <a:extLst>
              <a:ext uri="{FF2B5EF4-FFF2-40B4-BE49-F238E27FC236}">
                <a16:creationId xmlns:a16="http://schemas.microsoft.com/office/drawing/2014/main" id="{003E7DAE-EADE-435A-B7CA-6DC2874792BC}"/>
              </a:ext>
            </a:extLst>
          </p:cNvPr>
          <p:cNvSpPr txBox="1"/>
          <p:nvPr/>
        </p:nvSpPr>
        <p:spPr>
          <a:xfrm>
            <a:off x="5670223" y="4336413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</a:p>
        </p:txBody>
      </p:sp>
      <p:sp>
        <p:nvSpPr>
          <p:cNvPr id="191" name="CuadroTexto 190">
            <a:extLst>
              <a:ext uri="{FF2B5EF4-FFF2-40B4-BE49-F238E27FC236}">
                <a16:creationId xmlns:a16="http://schemas.microsoft.com/office/drawing/2014/main" id="{E4A49EE3-1FFC-44D9-9D91-B844455769A9}"/>
              </a:ext>
            </a:extLst>
          </p:cNvPr>
          <p:cNvSpPr txBox="1"/>
          <p:nvPr/>
        </p:nvSpPr>
        <p:spPr>
          <a:xfrm>
            <a:off x="5662090" y="4770306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</a:p>
        </p:txBody>
      </p:sp>
      <p:sp>
        <p:nvSpPr>
          <p:cNvPr id="192" name="CuadroTexto 191">
            <a:extLst>
              <a:ext uri="{FF2B5EF4-FFF2-40B4-BE49-F238E27FC236}">
                <a16:creationId xmlns:a16="http://schemas.microsoft.com/office/drawing/2014/main" id="{5CD14B7C-66E0-4F47-A8A6-2C57F4E30D2C}"/>
              </a:ext>
            </a:extLst>
          </p:cNvPr>
          <p:cNvSpPr txBox="1"/>
          <p:nvPr/>
        </p:nvSpPr>
        <p:spPr>
          <a:xfrm>
            <a:off x="5661734" y="5257829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</a:p>
        </p:txBody>
      </p:sp>
      <p:sp>
        <p:nvSpPr>
          <p:cNvPr id="193" name="CuadroTexto 192">
            <a:extLst>
              <a:ext uri="{FF2B5EF4-FFF2-40B4-BE49-F238E27FC236}">
                <a16:creationId xmlns:a16="http://schemas.microsoft.com/office/drawing/2014/main" id="{BEC1CEB5-577E-403C-9881-487C52441AA1}"/>
              </a:ext>
            </a:extLst>
          </p:cNvPr>
          <p:cNvSpPr txBox="1"/>
          <p:nvPr/>
        </p:nvSpPr>
        <p:spPr>
          <a:xfrm>
            <a:off x="5660647" y="5725105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94" name="CuadroTexto 193">
            <a:extLst>
              <a:ext uri="{FF2B5EF4-FFF2-40B4-BE49-F238E27FC236}">
                <a16:creationId xmlns:a16="http://schemas.microsoft.com/office/drawing/2014/main" id="{C4E28D5F-80A2-4C33-A2D0-A6E8DA750B08}"/>
              </a:ext>
            </a:extLst>
          </p:cNvPr>
          <p:cNvSpPr txBox="1"/>
          <p:nvPr/>
        </p:nvSpPr>
        <p:spPr>
          <a:xfrm>
            <a:off x="7745706" y="1586368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8748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35" grpId="0"/>
      <p:bldP spid="36" grpId="0"/>
      <p:bldP spid="46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3" grpId="0"/>
      <p:bldP spid="84" grpId="0"/>
      <p:bldP spid="85" grpId="0"/>
      <p:bldP spid="86" grpId="0"/>
      <p:bldP spid="87" grpId="0"/>
      <p:bldP spid="89" grpId="0"/>
      <p:bldP spid="91" grpId="0"/>
      <p:bldP spid="92" grpId="0"/>
      <p:bldP spid="93" grpId="0"/>
      <p:bldP spid="94" grpId="0"/>
      <p:bldP spid="95" grpId="0"/>
      <p:bldP spid="96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15" grpId="0"/>
      <p:bldP spid="11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81" grpId="0"/>
      <p:bldP spid="82" grpId="0"/>
      <p:bldP spid="88" grpId="0"/>
      <p:bldP spid="90" grpId="0"/>
      <p:bldP spid="97" grpId="0"/>
      <p:bldP spid="98" grpId="0"/>
      <p:bldP spid="109" grpId="0"/>
      <p:bldP spid="112" grpId="0"/>
      <p:bldP spid="113" grpId="0"/>
      <p:bldP spid="114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31" grpId="0"/>
      <p:bldP spid="133" grpId="0"/>
      <p:bldP spid="135" grpId="0"/>
      <p:bldP spid="137" grpId="0"/>
      <p:bldP spid="139" grpId="0"/>
      <p:bldP spid="141" grpId="0"/>
      <p:bldP spid="143" grpId="0"/>
      <p:bldP spid="145" grpId="0"/>
      <p:bldP spid="147" grpId="0"/>
      <p:bldP spid="148" grpId="0"/>
      <p:bldP spid="150" grpId="0"/>
      <p:bldP spid="152" grpId="0"/>
      <p:bldP spid="154" grpId="0"/>
      <p:bldP spid="156" grpId="0"/>
      <p:bldP spid="158" grpId="0"/>
      <p:bldP spid="160" grpId="0"/>
      <p:bldP spid="162" grpId="0"/>
      <p:bldP spid="164" grpId="0"/>
      <p:bldP spid="166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3D2AC-FA85-4D62-B2C6-6B633F9D5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876126"/>
              </p:ext>
            </p:extLst>
          </p:nvPr>
        </p:nvGraphicFramePr>
        <p:xfrm>
          <a:off x="1415147" y="1301618"/>
          <a:ext cx="4589755" cy="5029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45686">
                  <a:extLst>
                    <a:ext uri="{9D8B030D-6E8A-4147-A177-3AD203B41FA5}">
                      <a16:colId xmlns:a16="http://schemas.microsoft.com/office/drawing/2014/main" val="624290121"/>
                    </a:ext>
                  </a:extLst>
                </a:gridCol>
                <a:gridCol w="1815661">
                  <a:extLst>
                    <a:ext uri="{9D8B030D-6E8A-4147-A177-3AD203B41FA5}">
                      <a16:colId xmlns:a16="http://schemas.microsoft.com/office/drawing/2014/main" val="2845758530"/>
                    </a:ext>
                  </a:extLst>
                </a:gridCol>
                <a:gridCol w="1728408">
                  <a:extLst>
                    <a:ext uri="{9D8B030D-6E8A-4147-A177-3AD203B41FA5}">
                      <a16:colId xmlns:a16="http://schemas.microsoft.com/office/drawing/2014/main" val="3746861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</a:t>
                      </a:r>
                      <a:endParaRPr lang="es-CL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769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979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60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18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817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485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4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49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90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95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039066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CECF3ED1-0488-4A4C-A3CA-006B1CA72703}"/>
              </a:ext>
            </a:extLst>
          </p:cNvPr>
          <p:cNvSpPr txBox="1"/>
          <p:nvPr/>
        </p:nvSpPr>
        <p:spPr>
          <a:xfrm>
            <a:off x="2563608" y="1752664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E5DC8FA-BF08-4C8D-B821-A721819F0243}"/>
              </a:ext>
            </a:extLst>
          </p:cNvPr>
          <p:cNvSpPr txBox="1"/>
          <p:nvPr/>
        </p:nvSpPr>
        <p:spPr>
          <a:xfrm>
            <a:off x="4922308" y="1743785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50FB537-4B48-4620-B87C-38555FE600B2}"/>
              </a:ext>
            </a:extLst>
          </p:cNvPr>
          <p:cNvSpPr txBox="1"/>
          <p:nvPr/>
        </p:nvSpPr>
        <p:spPr>
          <a:xfrm>
            <a:off x="1398436" y="1824731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2B5804F0-2A85-4242-A410-262C08BD4E24}"/>
              </a:ext>
            </a:extLst>
          </p:cNvPr>
          <p:cNvSpPr txBox="1"/>
          <p:nvPr/>
        </p:nvSpPr>
        <p:spPr>
          <a:xfrm>
            <a:off x="2874326" y="1835105"/>
            <a:ext cx="1297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DC9EC02F-8968-4C26-AE74-4B43F7D9F265}"/>
              </a:ext>
            </a:extLst>
          </p:cNvPr>
          <p:cNvSpPr txBox="1"/>
          <p:nvPr/>
        </p:nvSpPr>
        <p:spPr>
          <a:xfrm>
            <a:off x="2020844" y="1752664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D1E263FC-6898-45B2-82B7-CAD6D1A38C05}"/>
              </a:ext>
            </a:extLst>
          </p:cNvPr>
          <p:cNvSpPr txBox="1"/>
          <p:nvPr/>
        </p:nvSpPr>
        <p:spPr>
          <a:xfrm>
            <a:off x="1391923" y="2315585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D9ED16ED-F4F5-4C8C-A206-009F7E23998A}"/>
              </a:ext>
            </a:extLst>
          </p:cNvPr>
          <p:cNvSpPr txBox="1"/>
          <p:nvPr/>
        </p:nvSpPr>
        <p:spPr>
          <a:xfrm>
            <a:off x="2043009" y="2243839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B1306BDE-C1DE-42C9-8B64-AD05722B4547}"/>
              </a:ext>
            </a:extLst>
          </p:cNvPr>
          <p:cNvSpPr txBox="1"/>
          <p:nvPr/>
        </p:nvSpPr>
        <p:spPr>
          <a:xfrm>
            <a:off x="1391923" y="2777250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58A4A992-FAA3-4010-98DF-6DC4914F140B}"/>
              </a:ext>
            </a:extLst>
          </p:cNvPr>
          <p:cNvSpPr txBox="1"/>
          <p:nvPr/>
        </p:nvSpPr>
        <p:spPr>
          <a:xfrm>
            <a:off x="2043009" y="2705504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7FF93FBF-B336-479E-BB75-1BE84322A6C9}"/>
              </a:ext>
            </a:extLst>
          </p:cNvPr>
          <p:cNvSpPr txBox="1"/>
          <p:nvPr/>
        </p:nvSpPr>
        <p:spPr>
          <a:xfrm>
            <a:off x="1391923" y="3213577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9F5DC546-DD50-4DD8-B711-6CD473BA51C4}"/>
              </a:ext>
            </a:extLst>
          </p:cNvPr>
          <p:cNvSpPr txBox="1"/>
          <p:nvPr/>
        </p:nvSpPr>
        <p:spPr>
          <a:xfrm>
            <a:off x="2043009" y="3141831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57E01AA7-7F6C-4738-892C-D95E179A2F87}"/>
              </a:ext>
            </a:extLst>
          </p:cNvPr>
          <p:cNvSpPr txBox="1"/>
          <p:nvPr/>
        </p:nvSpPr>
        <p:spPr>
          <a:xfrm>
            <a:off x="1393426" y="3656547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40EFDE23-65AE-405A-86D2-9D90A8773525}"/>
              </a:ext>
            </a:extLst>
          </p:cNvPr>
          <p:cNvSpPr txBox="1"/>
          <p:nvPr/>
        </p:nvSpPr>
        <p:spPr>
          <a:xfrm>
            <a:off x="2044512" y="3584801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BF8DFAB2-E7FE-4811-99EB-FF78C8E79054}"/>
              </a:ext>
            </a:extLst>
          </p:cNvPr>
          <p:cNvSpPr txBox="1"/>
          <p:nvPr/>
        </p:nvSpPr>
        <p:spPr>
          <a:xfrm>
            <a:off x="1392594" y="4152848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26F82B7C-F98E-4989-A701-0FFA89AA83EA}"/>
              </a:ext>
            </a:extLst>
          </p:cNvPr>
          <p:cNvSpPr txBox="1"/>
          <p:nvPr/>
        </p:nvSpPr>
        <p:spPr>
          <a:xfrm>
            <a:off x="2043680" y="4018870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EB162574-A0EB-4FA6-9878-922F3D04C9DE}"/>
              </a:ext>
            </a:extLst>
          </p:cNvPr>
          <p:cNvSpPr txBox="1"/>
          <p:nvPr/>
        </p:nvSpPr>
        <p:spPr>
          <a:xfrm>
            <a:off x="1398436" y="4583990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B421B713-5330-410E-B016-29DDDD085CA9}"/>
              </a:ext>
            </a:extLst>
          </p:cNvPr>
          <p:cNvSpPr txBox="1"/>
          <p:nvPr/>
        </p:nvSpPr>
        <p:spPr>
          <a:xfrm>
            <a:off x="2049522" y="4512244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3AABE751-269D-4DDB-AA27-394FDB07F478}"/>
              </a:ext>
            </a:extLst>
          </p:cNvPr>
          <p:cNvSpPr txBox="1"/>
          <p:nvPr/>
        </p:nvSpPr>
        <p:spPr>
          <a:xfrm>
            <a:off x="1398436" y="5040214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524D7D91-3364-42AA-A3D9-82AE4DDA5034}"/>
              </a:ext>
            </a:extLst>
          </p:cNvPr>
          <p:cNvSpPr txBox="1"/>
          <p:nvPr/>
        </p:nvSpPr>
        <p:spPr>
          <a:xfrm>
            <a:off x="2049522" y="4968468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9F816678-B68F-43A1-AD06-32D01E4B0EA6}"/>
              </a:ext>
            </a:extLst>
          </p:cNvPr>
          <p:cNvSpPr txBox="1"/>
          <p:nvPr/>
        </p:nvSpPr>
        <p:spPr>
          <a:xfrm>
            <a:off x="1385583" y="5463287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id="{702F276F-88CC-4C53-B92B-56D94BD62850}"/>
              </a:ext>
            </a:extLst>
          </p:cNvPr>
          <p:cNvSpPr txBox="1"/>
          <p:nvPr/>
        </p:nvSpPr>
        <p:spPr>
          <a:xfrm>
            <a:off x="2036669" y="5391541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C8C0E141-523A-41F4-9548-35827D25C5CF}"/>
              </a:ext>
            </a:extLst>
          </p:cNvPr>
          <p:cNvSpPr txBox="1"/>
          <p:nvPr/>
        </p:nvSpPr>
        <p:spPr>
          <a:xfrm>
            <a:off x="1398436" y="5928575"/>
            <a:ext cx="657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E75FCD4F-22B9-4076-8E6B-EF6D834402DE}"/>
              </a:ext>
            </a:extLst>
          </p:cNvPr>
          <p:cNvSpPr txBox="1"/>
          <p:nvPr/>
        </p:nvSpPr>
        <p:spPr>
          <a:xfrm>
            <a:off x="1915927" y="5874519"/>
            <a:ext cx="57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533434BF-EC73-4DEF-A596-FBBFFB842719}"/>
              </a:ext>
            </a:extLst>
          </p:cNvPr>
          <p:cNvSpPr txBox="1"/>
          <p:nvPr/>
        </p:nvSpPr>
        <p:spPr>
          <a:xfrm>
            <a:off x="2391088" y="3586646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F179A7C2-3723-4A65-A354-1867A1207888}"/>
              </a:ext>
            </a:extLst>
          </p:cNvPr>
          <p:cNvSpPr txBox="1"/>
          <p:nvPr/>
        </p:nvSpPr>
        <p:spPr>
          <a:xfrm>
            <a:off x="2870838" y="3669087"/>
            <a:ext cx="1443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15 es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B566839E-F536-4254-A8DF-FBFE9B4E4AA0}"/>
              </a:ext>
            </a:extLst>
          </p:cNvPr>
          <p:cNvSpPr txBox="1"/>
          <p:nvPr/>
        </p:nvSpPr>
        <p:spPr>
          <a:xfrm>
            <a:off x="2560120" y="2211494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31F3C544-102B-4558-B659-AA10E670D1CB}"/>
              </a:ext>
            </a:extLst>
          </p:cNvPr>
          <p:cNvSpPr txBox="1"/>
          <p:nvPr/>
        </p:nvSpPr>
        <p:spPr>
          <a:xfrm>
            <a:off x="2870838" y="2293935"/>
            <a:ext cx="1297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6 es</a:t>
            </a: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007A48D7-3E15-41F0-AF00-7E48A4BA30C0}"/>
              </a:ext>
            </a:extLst>
          </p:cNvPr>
          <p:cNvSpPr txBox="1"/>
          <p:nvPr/>
        </p:nvSpPr>
        <p:spPr>
          <a:xfrm>
            <a:off x="2570719" y="2664278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6CDCB9E-29BF-4B5A-BAD0-F4EBDC55A465}"/>
              </a:ext>
            </a:extLst>
          </p:cNvPr>
          <p:cNvSpPr txBox="1"/>
          <p:nvPr/>
        </p:nvSpPr>
        <p:spPr>
          <a:xfrm>
            <a:off x="2881437" y="2746719"/>
            <a:ext cx="1297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9 es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B423216D-AA1F-4A8A-A330-A7674B18B77A}"/>
              </a:ext>
            </a:extLst>
          </p:cNvPr>
          <p:cNvSpPr txBox="1"/>
          <p:nvPr/>
        </p:nvSpPr>
        <p:spPr>
          <a:xfrm>
            <a:off x="2433805" y="3126318"/>
            <a:ext cx="575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8E4D1167-00DA-4511-9CB7-45F79FD01C5A}"/>
              </a:ext>
            </a:extLst>
          </p:cNvPr>
          <p:cNvSpPr txBox="1"/>
          <p:nvPr/>
        </p:nvSpPr>
        <p:spPr>
          <a:xfrm>
            <a:off x="2860110" y="3200095"/>
            <a:ext cx="1392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12 es</a:t>
            </a:r>
          </a:p>
        </p:txBody>
      </p:sp>
      <p:sp>
        <p:nvSpPr>
          <p:cNvPr id="99" name="CuadroTexto 98">
            <a:extLst>
              <a:ext uri="{FF2B5EF4-FFF2-40B4-BE49-F238E27FC236}">
                <a16:creationId xmlns:a16="http://schemas.microsoft.com/office/drawing/2014/main" id="{48ABB1D9-EBAD-4592-B09B-570B6A5EF2D3}"/>
              </a:ext>
            </a:extLst>
          </p:cNvPr>
          <p:cNvSpPr txBox="1"/>
          <p:nvPr/>
        </p:nvSpPr>
        <p:spPr>
          <a:xfrm>
            <a:off x="2394576" y="4520853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D842B2ED-D387-4B84-AEAC-596AEA4CAE91}"/>
              </a:ext>
            </a:extLst>
          </p:cNvPr>
          <p:cNvSpPr txBox="1"/>
          <p:nvPr/>
        </p:nvSpPr>
        <p:spPr>
          <a:xfrm>
            <a:off x="2874326" y="4603294"/>
            <a:ext cx="1439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</a:t>
            </a:r>
          </a:p>
        </p:txBody>
      </p:sp>
      <p:sp>
        <p:nvSpPr>
          <p:cNvPr id="101" name="CuadroTexto 100">
            <a:extLst>
              <a:ext uri="{FF2B5EF4-FFF2-40B4-BE49-F238E27FC236}">
                <a16:creationId xmlns:a16="http://schemas.microsoft.com/office/drawing/2014/main" id="{7C17ECD8-DBCF-4280-A38F-90B8BBA1CA11}"/>
              </a:ext>
            </a:extLst>
          </p:cNvPr>
          <p:cNvSpPr txBox="1"/>
          <p:nvPr/>
        </p:nvSpPr>
        <p:spPr>
          <a:xfrm>
            <a:off x="2386751" y="4032774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447B726D-CC30-407E-8AEE-184BA41B147E}"/>
              </a:ext>
            </a:extLst>
          </p:cNvPr>
          <p:cNvSpPr txBox="1"/>
          <p:nvPr/>
        </p:nvSpPr>
        <p:spPr>
          <a:xfrm>
            <a:off x="2866501" y="4115215"/>
            <a:ext cx="1481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</a:t>
            </a: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BE387811-FE5F-47EF-AD93-C433C2CF12AD}"/>
              </a:ext>
            </a:extLst>
          </p:cNvPr>
          <p:cNvSpPr txBox="1"/>
          <p:nvPr/>
        </p:nvSpPr>
        <p:spPr>
          <a:xfrm>
            <a:off x="2386751" y="4965239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55962354-EFE3-4F4B-80AE-A5AA4FDF5C27}"/>
              </a:ext>
            </a:extLst>
          </p:cNvPr>
          <p:cNvSpPr txBox="1"/>
          <p:nvPr/>
        </p:nvSpPr>
        <p:spPr>
          <a:xfrm>
            <a:off x="2866501" y="5047680"/>
            <a:ext cx="1481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FD013DC5-EAD8-44B6-91E0-C9141AC38A9C}"/>
              </a:ext>
            </a:extLst>
          </p:cNvPr>
          <p:cNvSpPr txBox="1"/>
          <p:nvPr/>
        </p:nvSpPr>
        <p:spPr>
          <a:xfrm>
            <a:off x="2394576" y="5443221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519982E2-E719-4FCA-A4E6-A904F9EA9F84}"/>
              </a:ext>
            </a:extLst>
          </p:cNvPr>
          <p:cNvSpPr txBox="1"/>
          <p:nvPr/>
        </p:nvSpPr>
        <p:spPr>
          <a:xfrm>
            <a:off x="2874326" y="5525662"/>
            <a:ext cx="1473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FDC90BF0-61DA-4D06-A3D5-2E3710BEB889}"/>
              </a:ext>
            </a:extLst>
          </p:cNvPr>
          <p:cNvSpPr txBox="1"/>
          <p:nvPr/>
        </p:nvSpPr>
        <p:spPr>
          <a:xfrm>
            <a:off x="2420391" y="5860480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53083F30-6C0A-4706-896A-0849CB1E050A}"/>
              </a:ext>
            </a:extLst>
          </p:cNvPr>
          <p:cNvSpPr txBox="1"/>
          <p:nvPr/>
        </p:nvSpPr>
        <p:spPr>
          <a:xfrm>
            <a:off x="2874326" y="5951594"/>
            <a:ext cx="1540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s-CL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</a:t>
            </a: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5739725A-B552-4CF5-BB3A-B55D0ACF2E6C}"/>
              </a:ext>
            </a:extLst>
          </p:cNvPr>
          <p:cNvSpPr txBox="1"/>
          <p:nvPr/>
        </p:nvSpPr>
        <p:spPr>
          <a:xfrm>
            <a:off x="4801488" y="2202315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A2441D75-BE65-419C-881A-581C160A147A}"/>
              </a:ext>
            </a:extLst>
          </p:cNvPr>
          <p:cNvSpPr txBox="1"/>
          <p:nvPr/>
        </p:nvSpPr>
        <p:spPr>
          <a:xfrm>
            <a:off x="4830869" y="2686866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5BDBF7DA-CD21-49DA-ACEF-A2589446DBCC}"/>
              </a:ext>
            </a:extLst>
          </p:cNvPr>
          <p:cNvSpPr txBox="1"/>
          <p:nvPr/>
        </p:nvSpPr>
        <p:spPr>
          <a:xfrm>
            <a:off x="4801488" y="3127885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FF4EAEB-6965-43EE-9CD7-87D59A0EA584}"/>
              </a:ext>
            </a:extLst>
          </p:cNvPr>
          <p:cNvSpPr txBox="1"/>
          <p:nvPr/>
        </p:nvSpPr>
        <p:spPr>
          <a:xfrm>
            <a:off x="4765493" y="3579602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B432CDDC-7473-4FB8-9C66-41C4BBF53BB7}"/>
              </a:ext>
            </a:extLst>
          </p:cNvPr>
          <p:cNvSpPr txBox="1"/>
          <p:nvPr/>
        </p:nvSpPr>
        <p:spPr>
          <a:xfrm>
            <a:off x="4768824" y="4029988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B7166F3-0323-4641-A4F4-F04F30815319}"/>
              </a:ext>
            </a:extLst>
          </p:cNvPr>
          <p:cNvSpPr txBox="1"/>
          <p:nvPr/>
        </p:nvSpPr>
        <p:spPr>
          <a:xfrm>
            <a:off x="4768824" y="4518577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C8920758-C515-43B3-9033-82B55BE2AD14}"/>
              </a:ext>
            </a:extLst>
          </p:cNvPr>
          <p:cNvSpPr txBox="1"/>
          <p:nvPr/>
        </p:nvSpPr>
        <p:spPr>
          <a:xfrm>
            <a:off x="4774448" y="4963269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A5E5A0B2-BC29-43EA-9D36-6B197076F87D}"/>
              </a:ext>
            </a:extLst>
          </p:cNvPr>
          <p:cNvSpPr txBox="1"/>
          <p:nvPr/>
        </p:nvSpPr>
        <p:spPr>
          <a:xfrm>
            <a:off x="4768824" y="544322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D34E148B-9AAC-4F2D-B988-968DACDD2997}"/>
              </a:ext>
            </a:extLst>
          </p:cNvPr>
          <p:cNvSpPr txBox="1"/>
          <p:nvPr/>
        </p:nvSpPr>
        <p:spPr>
          <a:xfrm>
            <a:off x="4743009" y="5885271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C58B599-F043-40C0-8685-CED82E7DFD45}"/>
              </a:ext>
            </a:extLst>
          </p:cNvPr>
          <p:cNvSpPr txBox="1"/>
          <p:nvPr/>
        </p:nvSpPr>
        <p:spPr>
          <a:xfrm>
            <a:off x="3116062" y="337297"/>
            <a:ext cx="5548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MULTIPLICACIÓN USANDO TRIPLES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0" name="Tabla 109">
            <a:extLst>
              <a:ext uri="{FF2B5EF4-FFF2-40B4-BE49-F238E27FC236}">
                <a16:creationId xmlns:a16="http://schemas.microsoft.com/office/drawing/2014/main" id="{F5316812-1DB2-4716-B140-4814DCA9E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99410"/>
              </p:ext>
            </p:extLst>
          </p:nvPr>
        </p:nvGraphicFramePr>
        <p:xfrm>
          <a:off x="7453460" y="1307096"/>
          <a:ext cx="3098041" cy="5029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80745">
                  <a:extLst>
                    <a:ext uri="{9D8B030D-6E8A-4147-A177-3AD203B41FA5}">
                      <a16:colId xmlns:a16="http://schemas.microsoft.com/office/drawing/2014/main" val="624290121"/>
                    </a:ext>
                  </a:extLst>
                </a:gridCol>
                <a:gridCol w="945444">
                  <a:extLst>
                    <a:ext uri="{9D8B030D-6E8A-4147-A177-3AD203B41FA5}">
                      <a16:colId xmlns:a16="http://schemas.microsoft.com/office/drawing/2014/main" val="2845758530"/>
                    </a:ext>
                  </a:extLst>
                </a:gridCol>
                <a:gridCol w="1171852">
                  <a:extLst>
                    <a:ext uri="{9D8B030D-6E8A-4147-A177-3AD203B41FA5}">
                      <a16:colId xmlns:a16="http://schemas.microsoft.com/office/drawing/2014/main" val="3746861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</a:t>
                      </a:r>
                      <a:endParaRPr lang="es-CL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769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979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60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18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817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485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42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49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90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95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039066"/>
                  </a:ext>
                </a:extLst>
              </a:tr>
            </a:tbl>
          </a:graphicData>
        </a:graphic>
      </p:graphicFrame>
      <p:sp>
        <p:nvSpPr>
          <p:cNvPr id="111" name="CuadroTexto 110">
            <a:extLst>
              <a:ext uri="{FF2B5EF4-FFF2-40B4-BE49-F238E27FC236}">
                <a16:creationId xmlns:a16="http://schemas.microsoft.com/office/drawing/2014/main" id="{79EAD086-ABDF-4098-BA6C-9594674C6121}"/>
              </a:ext>
            </a:extLst>
          </p:cNvPr>
          <p:cNvSpPr txBox="1"/>
          <p:nvPr/>
        </p:nvSpPr>
        <p:spPr>
          <a:xfrm>
            <a:off x="8624559" y="1785150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76B93972-0E6B-41D3-AA63-43895E578AA7}"/>
              </a:ext>
            </a:extLst>
          </p:cNvPr>
          <p:cNvSpPr txBox="1"/>
          <p:nvPr/>
        </p:nvSpPr>
        <p:spPr>
          <a:xfrm>
            <a:off x="9761520" y="1767550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noProof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48C0388E-67B3-4A97-B23E-A07C13FFBCA9}"/>
              </a:ext>
            </a:extLst>
          </p:cNvPr>
          <p:cNvSpPr txBox="1"/>
          <p:nvPr/>
        </p:nvSpPr>
        <p:spPr>
          <a:xfrm>
            <a:off x="7719602" y="1759516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9" name="CuadroTexto 118">
            <a:extLst>
              <a:ext uri="{FF2B5EF4-FFF2-40B4-BE49-F238E27FC236}">
                <a16:creationId xmlns:a16="http://schemas.microsoft.com/office/drawing/2014/main" id="{113B578A-A91F-4AAE-9F6D-7FEC33A26657}"/>
              </a:ext>
            </a:extLst>
          </p:cNvPr>
          <p:cNvSpPr txBox="1"/>
          <p:nvPr/>
        </p:nvSpPr>
        <p:spPr>
          <a:xfrm>
            <a:off x="7733186" y="2198036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3FFAF8F2-524E-46EF-AE62-885A2993877C}"/>
              </a:ext>
            </a:extLst>
          </p:cNvPr>
          <p:cNvSpPr txBox="1"/>
          <p:nvPr/>
        </p:nvSpPr>
        <p:spPr>
          <a:xfrm>
            <a:off x="7721500" y="2689577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E94CD7A0-9B38-4CFD-ADBE-AB092E544AE4}"/>
              </a:ext>
            </a:extLst>
          </p:cNvPr>
          <p:cNvSpPr txBox="1"/>
          <p:nvPr/>
        </p:nvSpPr>
        <p:spPr>
          <a:xfrm>
            <a:off x="7723761" y="3131191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id="{3B720E87-75FB-43BE-AE69-733218D20EE4}"/>
              </a:ext>
            </a:extLst>
          </p:cNvPr>
          <p:cNvSpPr txBox="1"/>
          <p:nvPr/>
        </p:nvSpPr>
        <p:spPr>
          <a:xfrm>
            <a:off x="7705916" y="3582875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id="{8920BFF9-24B9-423C-89DA-AC1B1019B9F8}"/>
              </a:ext>
            </a:extLst>
          </p:cNvPr>
          <p:cNvSpPr txBox="1"/>
          <p:nvPr/>
        </p:nvSpPr>
        <p:spPr>
          <a:xfrm>
            <a:off x="7705915" y="4055331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29" name="CuadroTexto 128">
            <a:extLst>
              <a:ext uri="{FF2B5EF4-FFF2-40B4-BE49-F238E27FC236}">
                <a16:creationId xmlns:a16="http://schemas.microsoft.com/office/drawing/2014/main" id="{E1D462D9-B032-49D9-9BFD-E5EF27A0499F}"/>
              </a:ext>
            </a:extLst>
          </p:cNvPr>
          <p:cNvSpPr txBox="1"/>
          <p:nvPr/>
        </p:nvSpPr>
        <p:spPr>
          <a:xfrm>
            <a:off x="7711539" y="4520119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31" name="CuadroTexto 130">
            <a:extLst>
              <a:ext uri="{FF2B5EF4-FFF2-40B4-BE49-F238E27FC236}">
                <a16:creationId xmlns:a16="http://schemas.microsoft.com/office/drawing/2014/main" id="{01B3782F-ADD4-4A36-A50C-7EB52A377372}"/>
              </a:ext>
            </a:extLst>
          </p:cNvPr>
          <p:cNvSpPr txBox="1"/>
          <p:nvPr/>
        </p:nvSpPr>
        <p:spPr>
          <a:xfrm>
            <a:off x="7711538" y="4949394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9DCDFEC7-8D06-438E-BB44-054095BA6E20}"/>
              </a:ext>
            </a:extLst>
          </p:cNvPr>
          <p:cNvSpPr txBox="1"/>
          <p:nvPr/>
        </p:nvSpPr>
        <p:spPr>
          <a:xfrm>
            <a:off x="7733186" y="5416381"/>
            <a:ext cx="390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35" name="CuadroTexto 134">
            <a:extLst>
              <a:ext uri="{FF2B5EF4-FFF2-40B4-BE49-F238E27FC236}">
                <a16:creationId xmlns:a16="http://schemas.microsoft.com/office/drawing/2014/main" id="{3E689DAA-FFAA-457A-8847-1C7BE5A708B3}"/>
              </a:ext>
            </a:extLst>
          </p:cNvPr>
          <p:cNvSpPr txBox="1"/>
          <p:nvPr/>
        </p:nvSpPr>
        <p:spPr>
          <a:xfrm>
            <a:off x="7622251" y="5899477"/>
            <a:ext cx="57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6B991823-E8E7-4120-944A-84BFB49E52DD}"/>
              </a:ext>
            </a:extLst>
          </p:cNvPr>
          <p:cNvSpPr txBox="1"/>
          <p:nvPr/>
        </p:nvSpPr>
        <p:spPr>
          <a:xfrm>
            <a:off x="8541523" y="3614434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8" name="CuadroTexto 137">
            <a:extLst>
              <a:ext uri="{FF2B5EF4-FFF2-40B4-BE49-F238E27FC236}">
                <a16:creationId xmlns:a16="http://schemas.microsoft.com/office/drawing/2014/main" id="{CE9F4B2A-FF24-4CC2-A001-156F8D2A6A36}"/>
              </a:ext>
            </a:extLst>
          </p:cNvPr>
          <p:cNvSpPr txBox="1"/>
          <p:nvPr/>
        </p:nvSpPr>
        <p:spPr>
          <a:xfrm>
            <a:off x="8626457" y="2227683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0" name="CuadroTexto 139">
            <a:extLst>
              <a:ext uri="{FF2B5EF4-FFF2-40B4-BE49-F238E27FC236}">
                <a16:creationId xmlns:a16="http://schemas.microsoft.com/office/drawing/2014/main" id="{0D3303E6-96AC-457F-B727-BB5E7E2E7F51}"/>
              </a:ext>
            </a:extLst>
          </p:cNvPr>
          <p:cNvSpPr txBox="1"/>
          <p:nvPr/>
        </p:nvSpPr>
        <p:spPr>
          <a:xfrm>
            <a:off x="8630326" y="2698341"/>
            <a:ext cx="310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2" name="CuadroTexto 141">
            <a:extLst>
              <a:ext uri="{FF2B5EF4-FFF2-40B4-BE49-F238E27FC236}">
                <a16:creationId xmlns:a16="http://schemas.microsoft.com/office/drawing/2014/main" id="{6E09BAAE-D9EC-47AD-ABDE-BB5CAF704E04}"/>
              </a:ext>
            </a:extLst>
          </p:cNvPr>
          <p:cNvSpPr txBox="1"/>
          <p:nvPr/>
        </p:nvSpPr>
        <p:spPr>
          <a:xfrm>
            <a:off x="8541522" y="3160006"/>
            <a:ext cx="575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4" name="CuadroTexto 143">
            <a:extLst>
              <a:ext uri="{FF2B5EF4-FFF2-40B4-BE49-F238E27FC236}">
                <a16:creationId xmlns:a16="http://schemas.microsoft.com/office/drawing/2014/main" id="{E8647846-8654-4202-B7C5-7168CEF02FC0}"/>
              </a:ext>
            </a:extLst>
          </p:cNvPr>
          <p:cNvSpPr txBox="1"/>
          <p:nvPr/>
        </p:nvSpPr>
        <p:spPr>
          <a:xfrm>
            <a:off x="8572923" y="4482053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6" name="CuadroTexto 145">
            <a:extLst>
              <a:ext uri="{FF2B5EF4-FFF2-40B4-BE49-F238E27FC236}">
                <a16:creationId xmlns:a16="http://schemas.microsoft.com/office/drawing/2014/main" id="{9D9CF623-9632-4F3A-AFC4-B0E790BB592C}"/>
              </a:ext>
            </a:extLst>
          </p:cNvPr>
          <p:cNvSpPr txBox="1"/>
          <p:nvPr/>
        </p:nvSpPr>
        <p:spPr>
          <a:xfrm>
            <a:off x="8541524" y="4048548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E6054188-04C5-4DEA-9530-4CD2AAE7352F}"/>
              </a:ext>
            </a:extLst>
          </p:cNvPr>
          <p:cNvSpPr txBox="1"/>
          <p:nvPr/>
        </p:nvSpPr>
        <p:spPr>
          <a:xfrm>
            <a:off x="8588172" y="4961703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id="{A173C982-CA4F-4A6A-ADAC-5BF5E948D7EF}"/>
              </a:ext>
            </a:extLst>
          </p:cNvPr>
          <p:cNvSpPr txBox="1"/>
          <p:nvPr/>
        </p:nvSpPr>
        <p:spPr>
          <a:xfrm>
            <a:off x="8588172" y="5394873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id="{10325358-0128-488A-AE58-4029FF59557B}"/>
              </a:ext>
            </a:extLst>
          </p:cNvPr>
          <p:cNvSpPr txBox="1"/>
          <p:nvPr/>
        </p:nvSpPr>
        <p:spPr>
          <a:xfrm>
            <a:off x="8588172" y="5917505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id="{4AFF576E-E29F-4678-A80B-B051D17C648F}"/>
              </a:ext>
            </a:extLst>
          </p:cNvPr>
          <p:cNvSpPr txBox="1"/>
          <p:nvPr/>
        </p:nvSpPr>
        <p:spPr>
          <a:xfrm>
            <a:off x="9654353" y="2227682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id="{BA94BC91-DF47-4A8F-860D-9B1E73201D11}"/>
              </a:ext>
            </a:extLst>
          </p:cNvPr>
          <p:cNvSpPr txBox="1"/>
          <p:nvPr/>
        </p:nvSpPr>
        <p:spPr>
          <a:xfrm>
            <a:off x="9665919" y="2694864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id="{729EC590-8EAA-493D-A98D-51943978F84B}"/>
              </a:ext>
            </a:extLst>
          </p:cNvPr>
          <p:cNvSpPr txBox="1"/>
          <p:nvPr/>
        </p:nvSpPr>
        <p:spPr>
          <a:xfrm>
            <a:off x="9637038" y="3149479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277EF4DC-B7E5-4FD2-AF61-A6CF89B90F80}"/>
              </a:ext>
            </a:extLst>
          </p:cNvPr>
          <p:cNvSpPr txBox="1"/>
          <p:nvPr/>
        </p:nvSpPr>
        <p:spPr>
          <a:xfrm>
            <a:off x="9647215" y="3604094"/>
            <a:ext cx="63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id="{76CF206C-B092-4981-9626-2AA9CA75FF39}"/>
              </a:ext>
            </a:extLst>
          </p:cNvPr>
          <p:cNvSpPr txBox="1"/>
          <p:nvPr/>
        </p:nvSpPr>
        <p:spPr>
          <a:xfrm>
            <a:off x="9637233" y="4073865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id="{16C74B89-85E1-47D4-823B-23853E253ACD}"/>
              </a:ext>
            </a:extLst>
          </p:cNvPr>
          <p:cNvSpPr txBox="1"/>
          <p:nvPr/>
        </p:nvSpPr>
        <p:spPr>
          <a:xfrm>
            <a:off x="9601918" y="4488939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3F0E1371-D5AF-4BF2-A19F-4263F55951D3}"/>
              </a:ext>
            </a:extLst>
          </p:cNvPr>
          <p:cNvSpPr txBox="1"/>
          <p:nvPr/>
        </p:nvSpPr>
        <p:spPr>
          <a:xfrm>
            <a:off x="9609542" y="4986475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id="{84FA538C-0FDE-4423-A0A3-92C39FD5C1A1}"/>
              </a:ext>
            </a:extLst>
          </p:cNvPr>
          <p:cNvSpPr txBox="1"/>
          <p:nvPr/>
        </p:nvSpPr>
        <p:spPr>
          <a:xfrm>
            <a:off x="9614048" y="5459727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kumimoji="0" lang="es-CL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id="{A83288B9-D121-410F-BEA6-68D9B1FB4C81}"/>
              </a:ext>
            </a:extLst>
          </p:cNvPr>
          <p:cNvSpPr txBox="1"/>
          <p:nvPr/>
        </p:nvSpPr>
        <p:spPr>
          <a:xfrm>
            <a:off x="9601918" y="5894246"/>
            <a:ext cx="559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kumimoji="0" lang="es-CL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8003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35" grpId="0"/>
      <p:bldP spid="36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3" grpId="0"/>
      <p:bldP spid="84" grpId="0"/>
      <p:bldP spid="85" grpId="0"/>
      <p:bldP spid="86" grpId="0"/>
      <p:bldP spid="87" grpId="0"/>
      <p:bldP spid="89" grpId="0"/>
      <p:bldP spid="91" grpId="0"/>
      <p:bldP spid="92" grpId="0"/>
      <p:bldP spid="93" grpId="0"/>
      <p:bldP spid="94" grpId="0"/>
      <p:bldP spid="95" grpId="0"/>
      <p:bldP spid="96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1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111" grpId="0"/>
      <p:bldP spid="112" grpId="0"/>
      <p:bldP spid="117" grpId="0"/>
      <p:bldP spid="119" grpId="0"/>
      <p:bldP spid="121" grpId="0"/>
      <p:bldP spid="123" grpId="0"/>
      <p:bldP spid="125" grpId="0"/>
      <p:bldP spid="127" grpId="0"/>
      <p:bldP spid="129" grpId="0"/>
      <p:bldP spid="131" grpId="0"/>
      <p:bldP spid="133" grpId="0"/>
      <p:bldP spid="135" grpId="0"/>
      <p:bldP spid="136" grpId="0"/>
      <p:bldP spid="138" grpId="0"/>
      <p:bldP spid="140" grpId="0"/>
      <p:bldP spid="142" grpId="0"/>
      <p:bldP spid="144" grpId="0"/>
      <p:bldP spid="146" grpId="0"/>
      <p:bldP spid="148" grpId="0"/>
      <p:bldP spid="150" grpId="0"/>
      <p:bldP spid="152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BA0F088-28C6-41A2-A2BF-50FCB80DEC09}"/>
              </a:ext>
            </a:extLst>
          </p:cNvPr>
          <p:cNvSpPr/>
          <p:nvPr/>
        </p:nvSpPr>
        <p:spPr>
          <a:xfrm>
            <a:off x="1928673" y="428314"/>
            <a:ext cx="7154523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2, es equivalente a obtener el doble.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7AC1E0E-1678-451B-A545-1CF64A541A42}"/>
              </a:ext>
            </a:extLst>
          </p:cNvPr>
          <p:cNvSpPr txBox="1"/>
          <p:nvPr/>
        </p:nvSpPr>
        <p:spPr>
          <a:xfrm>
            <a:off x="2958482" y="1180730"/>
            <a:ext cx="5483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¿Cuál es el producto entre 346 por 2?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BF8DB61-4C7C-4CCB-B2D8-15F7D57BE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528272"/>
              </p:ext>
            </p:extLst>
          </p:nvPr>
        </p:nvGraphicFramePr>
        <p:xfrm>
          <a:off x="4087754" y="3638713"/>
          <a:ext cx="2748051" cy="127485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97003">
                  <a:extLst>
                    <a:ext uri="{9D8B030D-6E8A-4147-A177-3AD203B41FA5}">
                      <a16:colId xmlns:a16="http://schemas.microsoft.com/office/drawing/2014/main" val="3381494552"/>
                    </a:ext>
                  </a:extLst>
                </a:gridCol>
                <a:gridCol w="503371">
                  <a:extLst>
                    <a:ext uri="{9D8B030D-6E8A-4147-A177-3AD203B41FA5}">
                      <a16:colId xmlns:a16="http://schemas.microsoft.com/office/drawing/2014/main" val="600103392"/>
                    </a:ext>
                  </a:extLst>
                </a:gridCol>
                <a:gridCol w="464349">
                  <a:extLst>
                    <a:ext uri="{9D8B030D-6E8A-4147-A177-3AD203B41FA5}">
                      <a16:colId xmlns:a16="http://schemas.microsoft.com/office/drawing/2014/main" val="1376122966"/>
                    </a:ext>
                  </a:extLst>
                </a:gridCol>
                <a:gridCol w="444839">
                  <a:extLst>
                    <a:ext uri="{9D8B030D-6E8A-4147-A177-3AD203B41FA5}">
                      <a16:colId xmlns:a16="http://schemas.microsoft.com/office/drawing/2014/main" val="1947462943"/>
                    </a:ext>
                  </a:extLst>
                </a:gridCol>
                <a:gridCol w="538489">
                  <a:extLst>
                    <a:ext uri="{9D8B030D-6E8A-4147-A177-3AD203B41FA5}">
                      <a16:colId xmlns:a16="http://schemas.microsoft.com/office/drawing/2014/main" val="278431646"/>
                    </a:ext>
                  </a:extLst>
                </a:gridCol>
              </a:tblGrid>
              <a:tr h="236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8623909"/>
                  </a:ext>
                </a:extLst>
              </a:tr>
              <a:tr h="587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</a:t>
                      </a:r>
                      <a:endParaRPr lang="es-C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8699432"/>
                  </a:ext>
                </a:extLst>
              </a:tr>
            </a:tbl>
          </a:graphicData>
        </a:graphic>
      </p:graphicFrame>
      <p:sp>
        <p:nvSpPr>
          <p:cNvPr id="5" name="Flecha: doblada 4">
            <a:extLst>
              <a:ext uri="{FF2B5EF4-FFF2-40B4-BE49-F238E27FC236}">
                <a16:creationId xmlns:a16="http://schemas.microsoft.com/office/drawing/2014/main" id="{1F6035AC-05D6-4CC0-AE08-F8BFD0BE9833}"/>
              </a:ext>
            </a:extLst>
          </p:cNvPr>
          <p:cNvSpPr/>
          <p:nvPr/>
        </p:nvSpPr>
        <p:spPr>
          <a:xfrm>
            <a:off x="6562147" y="3139981"/>
            <a:ext cx="406824" cy="461028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685FE0A-E8B1-412A-B37E-989C79EB6864}"/>
              </a:ext>
            </a:extLst>
          </p:cNvPr>
          <p:cNvSpPr txBox="1"/>
          <p:nvPr/>
        </p:nvSpPr>
        <p:spPr>
          <a:xfrm>
            <a:off x="7186473" y="3016089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6 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B3A9197-6422-4E08-B762-2779431E68DF}"/>
              </a:ext>
            </a:extLst>
          </p:cNvPr>
          <p:cNvSpPr txBox="1"/>
          <p:nvPr/>
        </p:nvSpPr>
        <p:spPr>
          <a:xfrm>
            <a:off x="8708993" y="3016089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E05F305-8EC2-45D0-9189-BCCDCD7B1036}"/>
              </a:ext>
            </a:extLst>
          </p:cNvPr>
          <p:cNvSpPr txBox="1"/>
          <p:nvPr/>
        </p:nvSpPr>
        <p:spPr>
          <a:xfrm>
            <a:off x="6378606" y="448822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Flecha: doblada 8">
            <a:extLst>
              <a:ext uri="{FF2B5EF4-FFF2-40B4-BE49-F238E27FC236}">
                <a16:creationId xmlns:a16="http://schemas.microsoft.com/office/drawing/2014/main" id="{F1AD3923-4E64-400A-BE82-5A85CDD05677}"/>
              </a:ext>
            </a:extLst>
          </p:cNvPr>
          <p:cNvSpPr/>
          <p:nvPr/>
        </p:nvSpPr>
        <p:spPr>
          <a:xfrm>
            <a:off x="6018390" y="2561980"/>
            <a:ext cx="406823" cy="1039029"/>
          </a:xfrm>
          <a:prstGeom prst="bentArrow">
            <a:avLst>
              <a:gd name="adj1" fmla="val 26351"/>
              <a:gd name="adj2" fmla="val 28427"/>
              <a:gd name="adj3" fmla="val 25000"/>
              <a:gd name="adj4" fmla="val 2281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9A6DA6B-71B3-48DE-8684-E4573583C6AF}"/>
              </a:ext>
            </a:extLst>
          </p:cNvPr>
          <p:cNvSpPr txBox="1"/>
          <p:nvPr/>
        </p:nvSpPr>
        <p:spPr>
          <a:xfrm>
            <a:off x="6533965" y="2525602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4 es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C03DBB3-3B04-465A-86A9-31C28165A760}"/>
              </a:ext>
            </a:extLst>
          </p:cNvPr>
          <p:cNvSpPr txBox="1"/>
          <p:nvPr/>
        </p:nvSpPr>
        <p:spPr>
          <a:xfrm>
            <a:off x="8006108" y="2525602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7082EB9-061F-4151-A7EA-FDBC3789974C}"/>
              </a:ext>
            </a:extLst>
          </p:cNvPr>
          <p:cNvSpPr txBox="1"/>
          <p:nvPr/>
        </p:nvSpPr>
        <p:spPr>
          <a:xfrm>
            <a:off x="8281988" y="2525602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E17F2FA-99BC-46FD-BE6E-13AA6A7133A2}"/>
              </a:ext>
            </a:extLst>
          </p:cNvPr>
          <p:cNvSpPr txBox="1"/>
          <p:nvPr/>
        </p:nvSpPr>
        <p:spPr>
          <a:xfrm>
            <a:off x="8528680" y="2525602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4E79449-6AC2-4E86-9B77-06F7F6AFBAEB}"/>
              </a:ext>
            </a:extLst>
          </p:cNvPr>
          <p:cNvSpPr txBox="1"/>
          <p:nvPr/>
        </p:nvSpPr>
        <p:spPr>
          <a:xfrm>
            <a:off x="5921407" y="448822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6" name="Flecha: doblada 15">
            <a:extLst>
              <a:ext uri="{FF2B5EF4-FFF2-40B4-BE49-F238E27FC236}">
                <a16:creationId xmlns:a16="http://schemas.microsoft.com/office/drawing/2014/main" id="{BBED53D7-26CC-4433-9432-155DF41D5358}"/>
              </a:ext>
            </a:extLst>
          </p:cNvPr>
          <p:cNvSpPr/>
          <p:nvPr/>
        </p:nvSpPr>
        <p:spPr>
          <a:xfrm rot="10800000" flipV="1">
            <a:off x="5018330" y="3139981"/>
            <a:ext cx="596877" cy="449421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2A3C966-6240-473A-B004-4D9DCEA39F0C}"/>
              </a:ext>
            </a:extLst>
          </p:cNvPr>
          <p:cNvSpPr txBox="1"/>
          <p:nvPr/>
        </p:nvSpPr>
        <p:spPr>
          <a:xfrm>
            <a:off x="2664179" y="3081494"/>
            <a:ext cx="159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3 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E0C7871-8965-4157-A78A-0F03DB05B4EA}"/>
              </a:ext>
            </a:extLst>
          </p:cNvPr>
          <p:cNvSpPr txBox="1"/>
          <p:nvPr/>
        </p:nvSpPr>
        <p:spPr>
          <a:xfrm>
            <a:off x="4161614" y="3081494"/>
            <a:ext cx="40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B9E928-AB32-4D26-B457-614184E0300F}"/>
              </a:ext>
            </a:extLst>
          </p:cNvPr>
          <p:cNvSpPr txBox="1"/>
          <p:nvPr/>
        </p:nvSpPr>
        <p:spPr>
          <a:xfrm>
            <a:off x="5444971" y="448822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801FFCF-4822-48A3-90EE-454155380E97}"/>
              </a:ext>
            </a:extLst>
          </p:cNvPr>
          <p:cNvSpPr txBox="1"/>
          <p:nvPr/>
        </p:nvSpPr>
        <p:spPr>
          <a:xfrm>
            <a:off x="5783467" y="3589403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D96AA0E-0841-4991-B167-06677ADA7FF4}"/>
              </a:ext>
            </a:extLst>
          </p:cNvPr>
          <p:cNvSpPr txBox="1"/>
          <p:nvPr/>
        </p:nvSpPr>
        <p:spPr>
          <a:xfrm>
            <a:off x="9034069" y="3016089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710AF7E-616A-457F-AC34-80F1CE17A8BF}"/>
              </a:ext>
            </a:extLst>
          </p:cNvPr>
          <p:cNvSpPr txBox="1"/>
          <p:nvPr/>
        </p:nvSpPr>
        <p:spPr>
          <a:xfrm>
            <a:off x="9890729" y="298905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7372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7" grpId="0"/>
      <p:bldP spid="8" grpId="0"/>
      <p:bldP spid="9" grpId="0" animBg="1"/>
      <p:bldP spid="11" grpId="0"/>
      <p:bldP spid="12" grpId="0"/>
      <p:bldP spid="13" grpId="0"/>
      <p:bldP spid="14" grpId="0"/>
      <p:bldP spid="15" grpId="0"/>
      <p:bldP spid="16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62FA05E-E0EA-4D3E-A57B-C9C95CEF3737}"/>
              </a:ext>
            </a:extLst>
          </p:cNvPr>
          <p:cNvSpPr/>
          <p:nvPr/>
        </p:nvSpPr>
        <p:spPr>
          <a:xfrm>
            <a:off x="1928673" y="428314"/>
            <a:ext cx="7154523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2, es equivalente a obtener el doble.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E2C82B0-EC56-4E47-92D9-4BA15A5135A4}"/>
              </a:ext>
            </a:extLst>
          </p:cNvPr>
          <p:cNvSpPr txBox="1"/>
          <p:nvPr/>
        </p:nvSpPr>
        <p:spPr>
          <a:xfrm>
            <a:off x="2041864" y="1833147"/>
            <a:ext cx="1544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672</a:t>
            </a:r>
            <a:r>
              <a:rPr lang="es-CL" dirty="0"/>
              <a:t>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=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16B7A47-624A-4B41-BE1C-DDF8FEF417B2}"/>
              </a:ext>
            </a:extLst>
          </p:cNvPr>
          <p:cNvSpPr txBox="1"/>
          <p:nvPr/>
        </p:nvSpPr>
        <p:spPr>
          <a:xfrm>
            <a:off x="7369945" y="1802167"/>
            <a:ext cx="192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6 543</a:t>
            </a:r>
            <a:r>
              <a:rPr lang="es-CL" dirty="0"/>
              <a:t>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= 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DBCB6EF-E3B4-45A1-8B7A-C7A9A9099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892667"/>
              </p:ext>
            </p:extLst>
          </p:nvPr>
        </p:nvGraphicFramePr>
        <p:xfrm>
          <a:off x="1655273" y="2888458"/>
          <a:ext cx="2748051" cy="127485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97003">
                  <a:extLst>
                    <a:ext uri="{9D8B030D-6E8A-4147-A177-3AD203B41FA5}">
                      <a16:colId xmlns:a16="http://schemas.microsoft.com/office/drawing/2014/main" val="3381494552"/>
                    </a:ext>
                  </a:extLst>
                </a:gridCol>
                <a:gridCol w="503371">
                  <a:extLst>
                    <a:ext uri="{9D8B030D-6E8A-4147-A177-3AD203B41FA5}">
                      <a16:colId xmlns:a16="http://schemas.microsoft.com/office/drawing/2014/main" val="600103392"/>
                    </a:ext>
                  </a:extLst>
                </a:gridCol>
                <a:gridCol w="464349">
                  <a:extLst>
                    <a:ext uri="{9D8B030D-6E8A-4147-A177-3AD203B41FA5}">
                      <a16:colId xmlns:a16="http://schemas.microsoft.com/office/drawing/2014/main" val="1376122966"/>
                    </a:ext>
                  </a:extLst>
                </a:gridCol>
                <a:gridCol w="444839">
                  <a:extLst>
                    <a:ext uri="{9D8B030D-6E8A-4147-A177-3AD203B41FA5}">
                      <a16:colId xmlns:a16="http://schemas.microsoft.com/office/drawing/2014/main" val="1947462943"/>
                    </a:ext>
                  </a:extLst>
                </a:gridCol>
                <a:gridCol w="538489">
                  <a:extLst>
                    <a:ext uri="{9D8B030D-6E8A-4147-A177-3AD203B41FA5}">
                      <a16:colId xmlns:a16="http://schemas.microsoft.com/office/drawing/2014/main" val="278431646"/>
                    </a:ext>
                  </a:extLst>
                </a:gridCol>
              </a:tblGrid>
              <a:tr h="236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8623909"/>
                  </a:ext>
                </a:extLst>
              </a:tr>
              <a:tr h="587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</a:t>
                      </a:r>
                      <a:endParaRPr lang="es-C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8699432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5DA068E7-4523-431A-8C93-A8C8A5AA5693}"/>
              </a:ext>
            </a:extLst>
          </p:cNvPr>
          <p:cNvSpPr txBox="1"/>
          <p:nvPr/>
        </p:nvSpPr>
        <p:spPr>
          <a:xfrm>
            <a:off x="3963880" y="360480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5D144FF-2B9C-4322-8788-0E8FC43FDB2A}"/>
              </a:ext>
            </a:extLst>
          </p:cNvPr>
          <p:cNvSpPr txBox="1"/>
          <p:nvPr/>
        </p:nvSpPr>
        <p:spPr>
          <a:xfrm>
            <a:off x="3431219" y="360480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70D46BB-A7A8-4415-B7CB-FF61238F2E81}"/>
              </a:ext>
            </a:extLst>
          </p:cNvPr>
          <p:cNvSpPr txBox="1"/>
          <p:nvPr/>
        </p:nvSpPr>
        <p:spPr>
          <a:xfrm>
            <a:off x="2891358" y="279746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BCC51E2-1F62-4C34-84DD-200C9B17EF97}"/>
              </a:ext>
            </a:extLst>
          </p:cNvPr>
          <p:cNvSpPr txBox="1"/>
          <p:nvPr/>
        </p:nvSpPr>
        <p:spPr>
          <a:xfrm>
            <a:off x="3011542" y="360498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638A7B3-618F-4D01-BB36-4727F0C70701}"/>
              </a:ext>
            </a:extLst>
          </p:cNvPr>
          <p:cNvSpPr txBox="1"/>
          <p:nvPr/>
        </p:nvSpPr>
        <p:spPr>
          <a:xfrm>
            <a:off x="2520921" y="360480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id="{9BC49A6E-9F4F-4D7D-9101-61B26E3C5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705454"/>
              </p:ext>
            </p:extLst>
          </p:nvPr>
        </p:nvGraphicFramePr>
        <p:xfrm>
          <a:off x="6261183" y="2873603"/>
          <a:ext cx="3231472" cy="1284048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Doble</a:t>
                      </a:r>
                      <a:endParaRPr lang="es-CL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</a:tbl>
          </a:graphicData>
        </a:graphic>
      </p:graphicFrame>
      <p:sp>
        <p:nvSpPr>
          <p:cNvPr id="25" name="CuadroTexto 24">
            <a:extLst>
              <a:ext uri="{FF2B5EF4-FFF2-40B4-BE49-F238E27FC236}">
                <a16:creationId xmlns:a16="http://schemas.microsoft.com/office/drawing/2014/main" id="{F2B5E113-CCA7-4D30-BAA6-D5474EB2B143}"/>
              </a:ext>
            </a:extLst>
          </p:cNvPr>
          <p:cNvSpPr txBox="1"/>
          <p:nvPr/>
        </p:nvSpPr>
        <p:spPr>
          <a:xfrm>
            <a:off x="8558812" y="360480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FB41F74-4679-40F1-A05F-980DB1AFEEA3}"/>
              </a:ext>
            </a:extLst>
          </p:cNvPr>
          <p:cNvSpPr txBox="1"/>
          <p:nvPr/>
        </p:nvSpPr>
        <p:spPr>
          <a:xfrm>
            <a:off x="8141260" y="360480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EFCCC16-FD5F-4E83-9F7A-9BF587D40F80}"/>
              </a:ext>
            </a:extLst>
          </p:cNvPr>
          <p:cNvSpPr txBox="1"/>
          <p:nvPr/>
        </p:nvSpPr>
        <p:spPr>
          <a:xfrm>
            <a:off x="7605538" y="360480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CD7B6B7-34BD-4591-A287-633C9CD983AF}"/>
              </a:ext>
            </a:extLst>
          </p:cNvPr>
          <p:cNvSpPr txBox="1"/>
          <p:nvPr/>
        </p:nvSpPr>
        <p:spPr>
          <a:xfrm>
            <a:off x="9083196" y="360480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12BD34A-E18D-463F-8835-DF5AC2A67D81}"/>
              </a:ext>
            </a:extLst>
          </p:cNvPr>
          <p:cNvSpPr txBox="1"/>
          <p:nvPr/>
        </p:nvSpPr>
        <p:spPr>
          <a:xfrm>
            <a:off x="7485017" y="280312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C12CC7F6-B603-4102-B88A-823FF6413A3B}"/>
              </a:ext>
            </a:extLst>
          </p:cNvPr>
          <p:cNvSpPr txBox="1"/>
          <p:nvPr/>
        </p:nvSpPr>
        <p:spPr>
          <a:xfrm>
            <a:off x="7156997" y="359992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4468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  <p:bldP spid="10" grpId="0"/>
      <p:bldP spid="11" grpId="0"/>
      <p:bldP spid="13" grpId="0"/>
      <p:bldP spid="25" grpId="0"/>
      <p:bldP spid="26" grpId="0"/>
      <p:bldP spid="27" grpId="0"/>
      <p:bldP spid="28" grpId="0"/>
      <p:bldP spid="29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57B7911-AA21-47DF-A302-6AF2359E2D12}"/>
              </a:ext>
            </a:extLst>
          </p:cNvPr>
          <p:cNvSpPr/>
          <p:nvPr/>
        </p:nvSpPr>
        <p:spPr>
          <a:xfrm>
            <a:off x="3255142" y="447868"/>
            <a:ext cx="6005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3, es equivalente a triplicar. 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B61E5F-537D-43F3-9135-500A57143E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184105"/>
              </p:ext>
            </p:extLst>
          </p:nvPr>
        </p:nvGraphicFramePr>
        <p:xfrm>
          <a:off x="4308353" y="3627838"/>
          <a:ext cx="2748051" cy="1274856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97003">
                  <a:extLst>
                    <a:ext uri="{9D8B030D-6E8A-4147-A177-3AD203B41FA5}">
                      <a16:colId xmlns:a16="http://schemas.microsoft.com/office/drawing/2014/main" val="3381494552"/>
                    </a:ext>
                  </a:extLst>
                </a:gridCol>
                <a:gridCol w="503371">
                  <a:extLst>
                    <a:ext uri="{9D8B030D-6E8A-4147-A177-3AD203B41FA5}">
                      <a16:colId xmlns:a16="http://schemas.microsoft.com/office/drawing/2014/main" val="600103392"/>
                    </a:ext>
                  </a:extLst>
                </a:gridCol>
                <a:gridCol w="464349">
                  <a:extLst>
                    <a:ext uri="{9D8B030D-6E8A-4147-A177-3AD203B41FA5}">
                      <a16:colId xmlns:a16="http://schemas.microsoft.com/office/drawing/2014/main" val="1376122966"/>
                    </a:ext>
                  </a:extLst>
                </a:gridCol>
                <a:gridCol w="444839">
                  <a:extLst>
                    <a:ext uri="{9D8B030D-6E8A-4147-A177-3AD203B41FA5}">
                      <a16:colId xmlns:a16="http://schemas.microsoft.com/office/drawing/2014/main" val="1947462943"/>
                    </a:ext>
                  </a:extLst>
                </a:gridCol>
                <a:gridCol w="538489">
                  <a:extLst>
                    <a:ext uri="{9D8B030D-6E8A-4147-A177-3AD203B41FA5}">
                      <a16:colId xmlns:a16="http://schemas.microsoft.com/office/drawing/2014/main" val="278431646"/>
                    </a:ext>
                  </a:extLst>
                </a:gridCol>
              </a:tblGrid>
              <a:tr h="236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8623909"/>
                  </a:ext>
                </a:extLst>
              </a:tr>
              <a:tr h="587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869943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A9A694C-A06B-45A8-825C-74A44578779B}"/>
              </a:ext>
            </a:extLst>
          </p:cNvPr>
          <p:cNvSpPr txBox="1"/>
          <p:nvPr/>
        </p:nvSpPr>
        <p:spPr>
          <a:xfrm>
            <a:off x="6616960" y="434418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4E2C919-4E5A-42EF-AA60-3931226EFA43}"/>
              </a:ext>
            </a:extLst>
          </p:cNvPr>
          <p:cNvSpPr txBox="1"/>
          <p:nvPr/>
        </p:nvSpPr>
        <p:spPr>
          <a:xfrm>
            <a:off x="6128426" y="434418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3F66814-A767-4FA1-A434-E9AB1AC87565}"/>
              </a:ext>
            </a:extLst>
          </p:cNvPr>
          <p:cNvSpPr txBox="1"/>
          <p:nvPr/>
        </p:nvSpPr>
        <p:spPr>
          <a:xfrm>
            <a:off x="6029366" y="355887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B0F34BC-30A0-46ED-AEE4-0C01CEE0E556}"/>
              </a:ext>
            </a:extLst>
          </p:cNvPr>
          <p:cNvSpPr txBox="1"/>
          <p:nvPr/>
        </p:nvSpPr>
        <p:spPr>
          <a:xfrm>
            <a:off x="5664622" y="434436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D1CB52E-6A45-4A5F-B98C-6F032F397FA2}"/>
              </a:ext>
            </a:extLst>
          </p:cNvPr>
          <p:cNvSpPr txBox="1"/>
          <p:nvPr/>
        </p:nvSpPr>
        <p:spPr>
          <a:xfrm>
            <a:off x="5582081" y="355904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7011808-DB21-468B-9A4D-30E096844D35}"/>
              </a:ext>
            </a:extLst>
          </p:cNvPr>
          <p:cNvSpPr txBox="1"/>
          <p:nvPr/>
        </p:nvSpPr>
        <p:spPr>
          <a:xfrm>
            <a:off x="2958482" y="1180730"/>
            <a:ext cx="5483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¿Cuál es el producto entre 254 por 3?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21FEA39-E59E-4C10-B4B9-B3AC1D83468A}"/>
              </a:ext>
            </a:extLst>
          </p:cNvPr>
          <p:cNvSpPr txBox="1"/>
          <p:nvPr/>
        </p:nvSpPr>
        <p:spPr>
          <a:xfrm>
            <a:off x="8663494" y="3044291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6" name="Flecha: doblada 15">
            <a:extLst>
              <a:ext uri="{FF2B5EF4-FFF2-40B4-BE49-F238E27FC236}">
                <a16:creationId xmlns:a16="http://schemas.microsoft.com/office/drawing/2014/main" id="{CB512788-A04F-426B-9B59-DE9CC9CAAD5C}"/>
              </a:ext>
            </a:extLst>
          </p:cNvPr>
          <p:cNvSpPr/>
          <p:nvPr/>
        </p:nvSpPr>
        <p:spPr>
          <a:xfrm>
            <a:off x="6210137" y="2545482"/>
            <a:ext cx="406823" cy="1039029"/>
          </a:xfrm>
          <a:prstGeom prst="bentArrow">
            <a:avLst>
              <a:gd name="adj1" fmla="val 26351"/>
              <a:gd name="adj2" fmla="val 28427"/>
              <a:gd name="adj3" fmla="val 25000"/>
              <a:gd name="adj4" fmla="val 2281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2E14647-153E-4034-9654-2769F085AD2C}"/>
              </a:ext>
            </a:extLst>
          </p:cNvPr>
          <p:cNvSpPr txBox="1"/>
          <p:nvPr/>
        </p:nvSpPr>
        <p:spPr>
          <a:xfrm>
            <a:off x="6547111" y="2455527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de 5 es</a:t>
            </a:r>
          </a:p>
        </p:txBody>
      </p:sp>
      <p:sp>
        <p:nvSpPr>
          <p:cNvPr id="22" name="Flecha: doblada 21">
            <a:extLst>
              <a:ext uri="{FF2B5EF4-FFF2-40B4-BE49-F238E27FC236}">
                <a16:creationId xmlns:a16="http://schemas.microsoft.com/office/drawing/2014/main" id="{D2DC5F04-97D4-4A6A-8474-44CD2219D0F8}"/>
              </a:ext>
            </a:extLst>
          </p:cNvPr>
          <p:cNvSpPr/>
          <p:nvPr/>
        </p:nvSpPr>
        <p:spPr>
          <a:xfrm rot="10800000" flipV="1">
            <a:off x="5223104" y="3137838"/>
            <a:ext cx="596877" cy="449421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1C34A87-7427-498F-8837-BA91C9B8C41F}"/>
              </a:ext>
            </a:extLst>
          </p:cNvPr>
          <p:cNvSpPr txBox="1"/>
          <p:nvPr/>
        </p:nvSpPr>
        <p:spPr>
          <a:xfrm>
            <a:off x="2958482" y="3083409"/>
            <a:ext cx="1741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 de 2 es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9E73A11-D1E7-496D-9BC3-98E42B7EE75D}"/>
              </a:ext>
            </a:extLst>
          </p:cNvPr>
          <p:cNvSpPr txBox="1"/>
          <p:nvPr/>
        </p:nvSpPr>
        <p:spPr>
          <a:xfrm>
            <a:off x="4462019" y="3084857"/>
            <a:ext cx="31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FB5B88B-71E1-41FE-BB6F-626FA858A73E}"/>
              </a:ext>
            </a:extLst>
          </p:cNvPr>
          <p:cNvSpPr txBox="1"/>
          <p:nvPr/>
        </p:nvSpPr>
        <p:spPr>
          <a:xfrm>
            <a:off x="8477894" y="2430381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Flecha: doblada 26">
            <a:extLst>
              <a:ext uri="{FF2B5EF4-FFF2-40B4-BE49-F238E27FC236}">
                <a16:creationId xmlns:a16="http://schemas.microsoft.com/office/drawing/2014/main" id="{BADE8D52-1C5B-441D-8A1C-DB2E59F53F2F}"/>
              </a:ext>
            </a:extLst>
          </p:cNvPr>
          <p:cNvSpPr/>
          <p:nvPr/>
        </p:nvSpPr>
        <p:spPr>
          <a:xfrm>
            <a:off x="6762097" y="3123483"/>
            <a:ext cx="406824" cy="461028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E600F78-0201-4E77-AEE4-180165F145BD}"/>
              </a:ext>
            </a:extLst>
          </p:cNvPr>
          <p:cNvSpPr txBox="1"/>
          <p:nvPr/>
        </p:nvSpPr>
        <p:spPr>
          <a:xfrm>
            <a:off x="7244881" y="3041327"/>
            <a:ext cx="163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Triple de 4 es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2B9E773-1680-460F-BDC9-67314F714563}"/>
              </a:ext>
            </a:extLst>
          </p:cNvPr>
          <p:cNvSpPr txBox="1"/>
          <p:nvPr/>
        </p:nvSpPr>
        <p:spPr>
          <a:xfrm>
            <a:off x="7957247" y="2455527"/>
            <a:ext cx="537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71A4CE6-932D-4947-BBC9-E2D25FCCAAE9}"/>
              </a:ext>
            </a:extLst>
          </p:cNvPr>
          <p:cNvSpPr txBox="1"/>
          <p:nvPr/>
        </p:nvSpPr>
        <p:spPr>
          <a:xfrm>
            <a:off x="8247476" y="2455527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08B7853-BF9F-4287-BD57-7AA181671F74}"/>
              </a:ext>
            </a:extLst>
          </p:cNvPr>
          <p:cNvSpPr txBox="1"/>
          <p:nvPr/>
        </p:nvSpPr>
        <p:spPr>
          <a:xfrm>
            <a:off x="4648892" y="3073281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26D21C-EC52-4B78-AE57-D1CE50AA6311}"/>
              </a:ext>
            </a:extLst>
          </p:cNvPr>
          <p:cNvSpPr txBox="1"/>
          <p:nvPr/>
        </p:nvSpPr>
        <p:spPr>
          <a:xfrm>
            <a:off x="4821671" y="305879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BCC6594-37DD-4BD0-B8A2-1E5C70B81964}"/>
              </a:ext>
            </a:extLst>
          </p:cNvPr>
          <p:cNvSpPr txBox="1"/>
          <p:nvPr/>
        </p:nvSpPr>
        <p:spPr>
          <a:xfrm>
            <a:off x="8993267" y="3041327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7D03C9E-F53D-48E4-BA7A-672F103FDFD3}"/>
              </a:ext>
            </a:extLst>
          </p:cNvPr>
          <p:cNvSpPr txBox="1"/>
          <p:nvPr/>
        </p:nvSpPr>
        <p:spPr>
          <a:xfrm>
            <a:off x="9849927" y="301429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201B41E-2096-4D77-8619-1FD81EA8C9D3}"/>
              </a:ext>
            </a:extLst>
          </p:cNvPr>
          <p:cNvSpPr txBox="1"/>
          <p:nvPr/>
        </p:nvSpPr>
        <p:spPr>
          <a:xfrm>
            <a:off x="8650715" y="2432837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A79D96EC-5086-4757-9B83-1B210FC7B1BF}"/>
              </a:ext>
            </a:extLst>
          </p:cNvPr>
          <p:cNvSpPr txBox="1"/>
          <p:nvPr/>
        </p:nvSpPr>
        <p:spPr>
          <a:xfrm>
            <a:off x="9507375" y="240580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3422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4" grpId="0"/>
      <p:bldP spid="16" grpId="0" animBg="1"/>
      <p:bldP spid="17" grpId="0"/>
      <p:bldP spid="22" grpId="0" animBg="1"/>
      <p:bldP spid="23" grpId="0"/>
      <p:bldP spid="25" grpId="0"/>
      <p:bldP spid="26" grpId="0"/>
      <p:bldP spid="27" grpId="0" animBg="1"/>
      <p:bldP spid="29" grpId="0"/>
      <p:bldP spid="30" grpId="0"/>
      <p:bldP spid="31" grpId="0"/>
      <p:bldP spid="32" grpId="0"/>
      <p:bldP spid="33" grpId="0"/>
      <p:bldP spid="24" grpId="0"/>
      <p:bldP spid="28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46FC1BF-FB08-4327-AE80-79867B895110}"/>
              </a:ext>
            </a:extLst>
          </p:cNvPr>
          <p:cNvSpPr/>
          <p:nvPr/>
        </p:nvSpPr>
        <p:spPr>
          <a:xfrm>
            <a:off x="3255142" y="447868"/>
            <a:ext cx="6005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3, es equivalente a triplicar. 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E63394C5-72A6-4C67-A5A8-5D5A66363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319696"/>
              </p:ext>
            </p:extLst>
          </p:nvPr>
        </p:nvGraphicFramePr>
        <p:xfrm>
          <a:off x="1884415" y="3401831"/>
          <a:ext cx="3231472" cy="1284048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09B16455-1A2B-4812-99D7-1DF61AA3B328}"/>
              </a:ext>
            </a:extLst>
          </p:cNvPr>
          <p:cNvSpPr txBox="1"/>
          <p:nvPr/>
        </p:nvSpPr>
        <p:spPr>
          <a:xfrm>
            <a:off x="4182044" y="413303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05C9462-DA4B-44AF-BA9F-F58C17A46E46}"/>
              </a:ext>
            </a:extLst>
          </p:cNvPr>
          <p:cNvSpPr txBox="1"/>
          <p:nvPr/>
        </p:nvSpPr>
        <p:spPr>
          <a:xfrm>
            <a:off x="3764492" y="413303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2A87292-71C9-4DC3-B744-2A1C5208D5CC}"/>
              </a:ext>
            </a:extLst>
          </p:cNvPr>
          <p:cNvSpPr txBox="1"/>
          <p:nvPr/>
        </p:nvSpPr>
        <p:spPr>
          <a:xfrm>
            <a:off x="3228770" y="413303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F887EB2-88B7-44EA-B2CD-E64E9E71B157}"/>
              </a:ext>
            </a:extLst>
          </p:cNvPr>
          <p:cNvSpPr txBox="1"/>
          <p:nvPr/>
        </p:nvSpPr>
        <p:spPr>
          <a:xfrm>
            <a:off x="4706428" y="4133036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D074813-B117-4FFE-8A12-EB419A8C2C5C}"/>
              </a:ext>
            </a:extLst>
          </p:cNvPr>
          <p:cNvSpPr txBox="1"/>
          <p:nvPr/>
        </p:nvSpPr>
        <p:spPr>
          <a:xfrm>
            <a:off x="4101363" y="335603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B6DE423-C926-4312-9A74-F75B76AF59A1}"/>
              </a:ext>
            </a:extLst>
          </p:cNvPr>
          <p:cNvSpPr txBox="1"/>
          <p:nvPr/>
        </p:nvSpPr>
        <p:spPr>
          <a:xfrm>
            <a:off x="3626529" y="3343128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854BA20-C87E-4B69-8EEC-990FB7482FD1}"/>
              </a:ext>
            </a:extLst>
          </p:cNvPr>
          <p:cNvSpPr txBox="1"/>
          <p:nvPr/>
        </p:nvSpPr>
        <p:spPr>
          <a:xfrm>
            <a:off x="2780229" y="412814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11F9D2A-BD43-451E-9C4C-7AAF09B11C3E}"/>
              </a:ext>
            </a:extLst>
          </p:cNvPr>
          <p:cNvSpPr txBox="1"/>
          <p:nvPr/>
        </p:nvSpPr>
        <p:spPr>
          <a:xfrm>
            <a:off x="3156093" y="3343128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aphicFrame>
        <p:nvGraphicFramePr>
          <p:cNvPr id="28" name="Tabla 27">
            <a:extLst>
              <a:ext uri="{FF2B5EF4-FFF2-40B4-BE49-F238E27FC236}">
                <a16:creationId xmlns:a16="http://schemas.microsoft.com/office/drawing/2014/main" id="{3A00969F-EF4F-4879-A30B-4420DE8D6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605100"/>
              </p:ext>
            </p:extLst>
          </p:nvPr>
        </p:nvGraphicFramePr>
        <p:xfrm>
          <a:off x="6692285" y="3372106"/>
          <a:ext cx="3231472" cy="1284048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</a:tbl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23D0F8CA-5D9B-49CD-8A61-2371BB74A6C6}"/>
              </a:ext>
            </a:extLst>
          </p:cNvPr>
          <p:cNvSpPr txBox="1"/>
          <p:nvPr/>
        </p:nvSpPr>
        <p:spPr>
          <a:xfrm>
            <a:off x="8989914" y="410331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115FBB64-9145-489D-8BB2-98A8536D261C}"/>
              </a:ext>
            </a:extLst>
          </p:cNvPr>
          <p:cNvSpPr txBox="1"/>
          <p:nvPr/>
        </p:nvSpPr>
        <p:spPr>
          <a:xfrm>
            <a:off x="8572362" y="410331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C17D0A1-0F33-4FA1-A143-F77E51FFAC8C}"/>
              </a:ext>
            </a:extLst>
          </p:cNvPr>
          <p:cNvSpPr txBox="1"/>
          <p:nvPr/>
        </p:nvSpPr>
        <p:spPr>
          <a:xfrm>
            <a:off x="8036640" y="4103310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6730BDA-9CD8-4D2F-BEB5-233B4B7CD0EA}"/>
              </a:ext>
            </a:extLst>
          </p:cNvPr>
          <p:cNvSpPr txBox="1"/>
          <p:nvPr/>
        </p:nvSpPr>
        <p:spPr>
          <a:xfrm>
            <a:off x="9514298" y="410331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10BEFF81-4FF6-45C2-9F51-C6EE8EEF030E}"/>
              </a:ext>
            </a:extLst>
          </p:cNvPr>
          <p:cNvSpPr txBox="1"/>
          <p:nvPr/>
        </p:nvSpPr>
        <p:spPr>
          <a:xfrm>
            <a:off x="8915565" y="332495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C029D0FC-72B8-4683-BA24-B532DEEC7A38}"/>
              </a:ext>
            </a:extLst>
          </p:cNvPr>
          <p:cNvSpPr txBox="1"/>
          <p:nvPr/>
        </p:nvSpPr>
        <p:spPr>
          <a:xfrm>
            <a:off x="8421078" y="331931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780B831-686F-4EE2-B8E1-EAEE7ADD8DFC}"/>
              </a:ext>
            </a:extLst>
          </p:cNvPr>
          <p:cNvSpPr txBox="1"/>
          <p:nvPr/>
        </p:nvSpPr>
        <p:spPr>
          <a:xfrm>
            <a:off x="7588099" y="409842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714B1ED-F29D-4EBF-B387-EC925371AFB4}"/>
              </a:ext>
            </a:extLst>
          </p:cNvPr>
          <p:cNvSpPr txBox="1"/>
          <p:nvPr/>
        </p:nvSpPr>
        <p:spPr>
          <a:xfrm>
            <a:off x="7950642" y="3325887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0E007101-3B8D-4963-B2CE-B5C0E9348CE4}"/>
              </a:ext>
            </a:extLst>
          </p:cNvPr>
          <p:cNvSpPr txBox="1"/>
          <p:nvPr/>
        </p:nvSpPr>
        <p:spPr>
          <a:xfrm>
            <a:off x="2510449" y="1937691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8 765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=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C7BF7ED-7E38-45EC-A291-569796FE247F}"/>
              </a:ext>
            </a:extLst>
          </p:cNvPr>
          <p:cNvSpPr txBox="1"/>
          <p:nvPr/>
        </p:nvSpPr>
        <p:spPr>
          <a:xfrm>
            <a:off x="7574491" y="1890833"/>
            <a:ext cx="192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3 457</a:t>
            </a:r>
            <a:r>
              <a:rPr lang="es-CL" dirty="0"/>
              <a:t>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 = </a:t>
            </a:r>
          </a:p>
        </p:txBody>
      </p:sp>
    </p:spTree>
    <p:extLst>
      <p:ext uri="{BB962C8B-B14F-4D97-AF65-F5344CB8AC3E}">
        <p14:creationId xmlns:p14="http://schemas.microsoft.com/office/powerpoint/2010/main" val="188628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AD52291-5C1B-453D-908D-E51FFA561DB1}"/>
              </a:ext>
            </a:extLst>
          </p:cNvPr>
          <p:cNvSpPr/>
          <p:nvPr/>
        </p:nvSpPr>
        <p:spPr>
          <a:xfrm>
            <a:off x="2379258" y="331159"/>
            <a:ext cx="6966010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4, es equivalente a doblar y doblar.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4F233E6-6F29-4128-91A6-A6334E89584F}"/>
              </a:ext>
            </a:extLst>
          </p:cNvPr>
          <p:cNvSpPr txBox="1"/>
          <p:nvPr/>
        </p:nvSpPr>
        <p:spPr>
          <a:xfrm>
            <a:off x="4945457" y="1087986"/>
            <a:ext cx="190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¿Por qué?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C7199BB-FA87-421B-9C41-820B7A9EB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901490"/>
              </p:ext>
            </p:extLst>
          </p:nvPr>
        </p:nvGraphicFramePr>
        <p:xfrm>
          <a:off x="4282446" y="3730203"/>
          <a:ext cx="3231472" cy="186997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BCA6B596-A4A0-40F4-BD22-BBD86C025024}"/>
              </a:ext>
            </a:extLst>
          </p:cNvPr>
          <p:cNvSpPr txBox="1"/>
          <p:nvPr/>
        </p:nvSpPr>
        <p:spPr>
          <a:xfrm>
            <a:off x="6580075" y="446140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6EF8289-D1AD-4945-A684-FBD63AD149BC}"/>
              </a:ext>
            </a:extLst>
          </p:cNvPr>
          <p:cNvSpPr txBox="1"/>
          <p:nvPr/>
        </p:nvSpPr>
        <p:spPr>
          <a:xfrm>
            <a:off x="6162523" y="446140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2AE113B-43AA-4122-B6A6-B9B829EAF836}"/>
              </a:ext>
            </a:extLst>
          </p:cNvPr>
          <p:cNvSpPr txBox="1"/>
          <p:nvPr/>
        </p:nvSpPr>
        <p:spPr>
          <a:xfrm>
            <a:off x="5626801" y="446140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DAE7332-DE4F-47D7-B2DB-BAAAA929A2BA}"/>
              </a:ext>
            </a:extLst>
          </p:cNvPr>
          <p:cNvSpPr txBox="1"/>
          <p:nvPr/>
        </p:nvSpPr>
        <p:spPr>
          <a:xfrm>
            <a:off x="7104459" y="446140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1373436-AE9E-4A2E-9CD6-84EEB7C5A741}"/>
              </a:ext>
            </a:extLst>
          </p:cNvPr>
          <p:cNvSpPr txBox="1"/>
          <p:nvPr/>
        </p:nvSpPr>
        <p:spPr>
          <a:xfrm>
            <a:off x="6499397" y="366424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C983364-9109-43A2-97A3-3273C0ADB429}"/>
              </a:ext>
            </a:extLst>
          </p:cNvPr>
          <p:cNvSpPr txBox="1"/>
          <p:nvPr/>
        </p:nvSpPr>
        <p:spPr>
          <a:xfrm>
            <a:off x="6011708" y="3666677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BFE843C-6AA2-4A64-BEE0-314419453C52}"/>
              </a:ext>
            </a:extLst>
          </p:cNvPr>
          <p:cNvSpPr txBox="1"/>
          <p:nvPr/>
        </p:nvSpPr>
        <p:spPr>
          <a:xfrm>
            <a:off x="6597494" y="503276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E11F787-1483-49FB-BDCE-7E81165428DC}"/>
              </a:ext>
            </a:extLst>
          </p:cNvPr>
          <p:cNvSpPr txBox="1"/>
          <p:nvPr/>
        </p:nvSpPr>
        <p:spPr>
          <a:xfrm>
            <a:off x="5528061" y="433274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4BE3DE4-EDBB-4237-ABC5-252AC87A9969}"/>
              </a:ext>
            </a:extLst>
          </p:cNvPr>
          <p:cNvSpPr txBox="1"/>
          <p:nvPr/>
        </p:nvSpPr>
        <p:spPr>
          <a:xfrm>
            <a:off x="5101190" y="1601211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3429624-6EC0-414E-B345-3C248405636A}"/>
              </a:ext>
            </a:extLst>
          </p:cNvPr>
          <p:cNvSpPr txBox="1"/>
          <p:nvPr/>
        </p:nvSpPr>
        <p:spPr>
          <a:xfrm flipH="1">
            <a:off x="5358966" y="1624288"/>
            <a:ext cx="297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=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B54D04C-6DE8-4B66-BE58-E8D953E733E2}"/>
              </a:ext>
            </a:extLst>
          </p:cNvPr>
          <p:cNvSpPr txBox="1"/>
          <p:nvPr/>
        </p:nvSpPr>
        <p:spPr>
          <a:xfrm>
            <a:off x="5652530" y="1578121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0C8BB4-9D1C-4C2C-BF76-175CBE13F160}"/>
              </a:ext>
            </a:extLst>
          </p:cNvPr>
          <p:cNvSpPr txBox="1"/>
          <p:nvPr/>
        </p:nvSpPr>
        <p:spPr>
          <a:xfrm>
            <a:off x="5914351" y="1631988"/>
            <a:ext cx="390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9490A9A-576A-408E-BFF1-D88E6A55124A}"/>
              </a:ext>
            </a:extLst>
          </p:cNvPr>
          <p:cNvSpPr txBox="1"/>
          <p:nvPr/>
        </p:nvSpPr>
        <p:spPr>
          <a:xfrm>
            <a:off x="6172127" y="1578120"/>
            <a:ext cx="390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ACFCE95-0D36-4A36-A6CA-46A7E3918BD4}"/>
              </a:ext>
            </a:extLst>
          </p:cNvPr>
          <p:cNvSpPr txBox="1"/>
          <p:nvPr/>
        </p:nvSpPr>
        <p:spPr>
          <a:xfrm>
            <a:off x="7074406" y="502028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4F15E08-ABC4-4EE6-A697-8E99D1DA3C48}"/>
              </a:ext>
            </a:extLst>
          </p:cNvPr>
          <p:cNvSpPr txBox="1"/>
          <p:nvPr/>
        </p:nvSpPr>
        <p:spPr>
          <a:xfrm>
            <a:off x="5643028" y="502591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7197B6A-5927-4E5F-B877-4F03CDE8D117}"/>
              </a:ext>
            </a:extLst>
          </p:cNvPr>
          <p:cNvSpPr txBox="1"/>
          <p:nvPr/>
        </p:nvSpPr>
        <p:spPr>
          <a:xfrm>
            <a:off x="6127684" y="502591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052CE60-EB12-400E-9158-E037517E16F6}"/>
              </a:ext>
            </a:extLst>
          </p:cNvPr>
          <p:cNvSpPr txBox="1"/>
          <p:nvPr/>
        </p:nvSpPr>
        <p:spPr>
          <a:xfrm>
            <a:off x="4555982" y="3156991"/>
            <a:ext cx="56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620F826-E818-4022-8272-F430B8B57A51}"/>
              </a:ext>
            </a:extLst>
          </p:cNvPr>
          <p:cNvSpPr txBox="1"/>
          <p:nvPr/>
        </p:nvSpPr>
        <p:spPr>
          <a:xfrm>
            <a:off x="5129112" y="313355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EDF48E2-5738-4D7E-A5F1-CAFDE716869A}"/>
              </a:ext>
            </a:extLst>
          </p:cNvPr>
          <p:cNvSpPr txBox="1"/>
          <p:nvPr/>
        </p:nvSpPr>
        <p:spPr>
          <a:xfrm>
            <a:off x="9229167" y="3144365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33" name="Flecha: doblada 32">
            <a:extLst>
              <a:ext uri="{FF2B5EF4-FFF2-40B4-BE49-F238E27FC236}">
                <a16:creationId xmlns:a16="http://schemas.microsoft.com/office/drawing/2014/main" id="{1D82C4AD-EFC9-42AB-9285-922E80E17798}"/>
              </a:ext>
            </a:extLst>
          </p:cNvPr>
          <p:cNvSpPr/>
          <p:nvPr/>
        </p:nvSpPr>
        <p:spPr>
          <a:xfrm>
            <a:off x="6671327" y="2660496"/>
            <a:ext cx="428241" cy="1031866"/>
          </a:xfrm>
          <a:prstGeom prst="bentArrow">
            <a:avLst>
              <a:gd name="adj1" fmla="val 26351"/>
              <a:gd name="adj2" fmla="val 22971"/>
              <a:gd name="adj3" fmla="val 22818"/>
              <a:gd name="adj4" fmla="val 4900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5" name="Flecha: doblada 34">
            <a:extLst>
              <a:ext uri="{FF2B5EF4-FFF2-40B4-BE49-F238E27FC236}">
                <a16:creationId xmlns:a16="http://schemas.microsoft.com/office/drawing/2014/main" id="{8E31023A-26D1-4642-966F-717A8587C4C1}"/>
              </a:ext>
            </a:extLst>
          </p:cNvPr>
          <p:cNvSpPr/>
          <p:nvPr/>
        </p:nvSpPr>
        <p:spPr>
          <a:xfrm rot="10800000" flipV="1">
            <a:off x="5795213" y="3250004"/>
            <a:ext cx="596877" cy="449421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F416118-038E-4FE2-B964-E3FF802DA0A3}"/>
              </a:ext>
            </a:extLst>
          </p:cNvPr>
          <p:cNvSpPr txBox="1"/>
          <p:nvPr/>
        </p:nvSpPr>
        <p:spPr>
          <a:xfrm>
            <a:off x="7051901" y="2600223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5 es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72AF355-0CC0-4293-BE2E-7D9665608ACA}"/>
              </a:ext>
            </a:extLst>
          </p:cNvPr>
          <p:cNvSpPr txBox="1"/>
          <p:nvPr/>
        </p:nvSpPr>
        <p:spPr>
          <a:xfrm>
            <a:off x="2891913" y="521705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Flecha: doblada 38">
            <a:extLst>
              <a:ext uri="{FF2B5EF4-FFF2-40B4-BE49-F238E27FC236}">
                <a16:creationId xmlns:a16="http://schemas.microsoft.com/office/drawing/2014/main" id="{09AFBC57-BA08-45A7-A8B3-015A47C06478}"/>
              </a:ext>
            </a:extLst>
          </p:cNvPr>
          <p:cNvSpPr/>
          <p:nvPr/>
        </p:nvSpPr>
        <p:spPr>
          <a:xfrm>
            <a:off x="7206875" y="3240199"/>
            <a:ext cx="406824" cy="461028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8526EBA-F659-4BD9-AFB0-4FA85DE69535}"/>
              </a:ext>
            </a:extLst>
          </p:cNvPr>
          <p:cNvSpPr txBox="1"/>
          <p:nvPr/>
        </p:nvSpPr>
        <p:spPr>
          <a:xfrm>
            <a:off x="7613699" y="3144365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6 es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13A2BB1-800E-4292-A08D-E56D57CDAB11}"/>
              </a:ext>
            </a:extLst>
          </p:cNvPr>
          <p:cNvSpPr txBox="1"/>
          <p:nvPr/>
        </p:nvSpPr>
        <p:spPr>
          <a:xfrm>
            <a:off x="2670079" y="5214412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FF269FF-5AB4-4440-BF20-3D0B9F669101}"/>
              </a:ext>
            </a:extLst>
          </p:cNvPr>
          <p:cNvSpPr txBox="1"/>
          <p:nvPr/>
        </p:nvSpPr>
        <p:spPr>
          <a:xfrm>
            <a:off x="8890794" y="2617967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67FFCDB4-C5E1-4FD9-A41A-F88BB1371DEB}"/>
              </a:ext>
            </a:extLst>
          </p:cNvPr>
          <p:cNvSpPr txBox="1"/>
          <p:nvPr/>
        </p:nvSpPr>
        <p:spPr>
          <a:xfrm>
            <a:off x="9135813" y="2576082"/>
            <a:ext cx="333865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C234E31-4A3D-48B5-90FC-20910DA1412E}"/>
              </a:ext>
            </a:extLst>
          </p:cNvPr>
          <p:cNvSpPr txBox="1"/>
          <p:nvPr/>
        </p:nvSpPr>
        <p:spPr>
          <a:xfrm>
            <a:off x="9603191" y="3144365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DCE8A322-12A2-41A3-9EC4-0F5C75B3E114}"/>
              </a:ext>
            </a:extLst>
          </p:cNvPr>
          <p:cNvSpPr txBox="1"/>
          <p:nvPr/>
        </p:nvSpPr>
        <p:spPr>
          <a:xfrm>
            <a:off x="10502862" y="3098199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0D6C9D48-AC45-4A14-9CA1-34A2A5A1D212}"/>
              </a:ext>
            </a:extLst>
          </p:cNvPr>
          <p:cNvSpPr txBox="1"/>
          <p:nvPr/>
        </p:nvSpPr>
        <p:spPr>
          <a:xfrm>
            <a:off x="8499707" y="2617967"/>
            <a:ext cx="49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745B09B0-1A46-4B3B-B0BF-BB0B95368F7D}"/>
              </a:ext>
            </a:extLst>
          </p:cNvPr>
          <p:cNvSpPr txBox="1"/>
          <p:nvPr/>
        </p:nvSpPr>
        <p:spPr>
          <a:xfrm>
            <a:off x="9345268" y="2569102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F00DAD12-4776-4A68-BF65-BA4E95915F7F}"/>
              </a:ext>
            </a:extLst>
          </p:cNvPr>
          <p:cNvSpPr txBox="1"/>
          <p:nvPr/>
        </p:nvSpPr>
        <p:spPr>
          <a:xfrm>
            <a:off x="10226982" y="2554611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9C3D8C3F-7FB9-4412-83F5-16A989593935}"/>
              </a:ext>
            </a:extLst>
          </p:cNvPr>
          <p:cNvSpPr txBox="1"/>
          <p:nvPr/>
        </p:nvSpPr>
        <p:spPr>
          <a:xfrm>
            <a:off x="3119764" y="3156991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de 7 es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3F003735-0BEC-49A8-9435-1AF90E1B952C}"/>
              </a:ext>
            </a:extLst>
          </p:cNvPr>
          <p:cNvSpPr txBox="1"/>
          <p:nvPr/>
        </p:nvSpPr>
        <p:spPr>
          <a:xfrm>
            <a:off x="4888604" y="3161409"/>
            <a:ext cx="27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78" name="Flecha: a la derecha 77">
            <a:extLst>
              <a:ext uri="{FF2B5EF4-FFF2-40B4-BE49-F238E27FC236}">
                <a16:creationId xmlns:a16="http://schemas.microsoft.com/office/drawing/2014/main" id="{44FE386A-E470-4210-90D3-E98E58A44CE0}"/>
              </a:ext>
            </a:extLst>
          </p:cNvPr>
          <p:cNvSpPr/>
          <p:nvPr/>
        </p:nvSpPr>
        <p:spPr>
          <a:xfrm>
            <a:off x="7410287" y="4645495"/>
            <a:ext cx="406824" cy="10529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00B0F0"/>
              </a:solidFill>
            </a:endParaRPr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04C7CB52-73CF-48D4-97DF-C92A6568A8B0}"/>
              </a:ext>
            </a:extLst>
          </p:cNvPr>
          <p:cNvSpPr txBox="1"/>
          <p:nvPr/>
        </p:nvSpPr>
        <p:spPr>
          <a:xfrm>
            <a:off x="7773807" y="4492292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2 es</a:t>
            </a:r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41C18EF6-FE84-47B9-B62A-856FE8792A33}"/>
              </a:ext>
            </a:extLst>
          </p:cNvPr>
          <p:cNvSpPr txBox="1"/>
          <p:nvPr/>
        </p:nvSpPr>
        <p:spPr>
          <a:xfrm>
            <a:off x="9345268" y="4492292"/>
            <a:ext cx="257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81" name="Flecha: doblada 80">
            <a:extLst>
              <a:ext uri="{FF2B5EF4-FFF2-40B4-BE49-F238E27FC236}">
                <a16:creationId xmlns:a16="http://schemas.microsoft.com/office/drawing/2014/main" id="{7407FC9E-317D-45A1-8730-D11B196BFB90}"/>
              </a:ext>
            </a:extLst>
          </p:cNvPr>
          <p:cNvSpPr/>
          <p:nvPr/>
        </p:nvSpPr>
        <p:spPr>
          <a:xfrm flipV="1">
            <a:off x="6752852" y="4815527"/>
            <a:ext cx="1018638" cy="216512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5C118C8F-97B2-4F5B-B91F-4FE8FFF57860}"/>
              </a:ext>
            </a:extLst>
          </p:cNvPr>
          <p:cNvSpPr txBox="1"/>
          <p:nvPr/>
        </p:nvSpPr>
        <p:spPr>
          <a:xfrm>
            <a:off x="7695961" y="4835623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1 es</a:t>
            </a: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5E955867-F37A-4BFA-BD6E-B0B406617300}"/>
              </a:ext>
            </a:extLst>
          </p:cNvPr>
          <p:cNvSpPr txBox="1"/>
          <p:nvPr/>
        </p:nvSpPr>
        <p:spPr>
          <a:xfrm>
            <a:off x="9314319" y="4835623"/>
            <a:ext cx="31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4" name="Flecha: doblada 83">
            <a:extLst>
              <a:ext uri="{FF2B5EF4-FFF2-40B4-BE49-F238E27FC236}">
                <a16:creationId xmlns:a16="http://schemas.microsoft.com/office/drawing/2014/main" id="{ACF3F101-3B80-4C2D-8159-9262151E5152}"/>
              </a:ext>
            </a:extLst>
          </p:cNvPr>
          <p:cNvSpPr/>
          <p:nvPr/>
        </p:nvSpPr>
        <p:spPr>
          <a:xfrm rot="10800000">
            <a:off x="3858592" y="4812483"/>
            <a:ext cx="2511121" cy="221177"/>
          </a:xfrm>
          <a:prstGeom prst="bentArrow">
            <a:avLst>
              <a:gd name="adj1" fmla="val 21217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id="{6915C738-6D00-44DB-9FA8-B0C44282FCE4}"/>
              </a:ext>
            </a:extLst>
          </p:cNvPr>
          <p:cNvSpPr txBox="1"/>
          <p:nvPr/>
        </p:nvSpPr>
        <p:spPr>
          <a:xfrm>
            <a:off x="921576" y="4814823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5 es</a:t>
            </a: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76009C0F-8E39-409D-9770-59457E7BF493}"/>
              </a:ext>
            </a:extLst>
          </p:cNvPr>
          <p:cNvSpPr txBox="1"/>
          <p:nvPr/>
        </p:nvSpPr>
        <p:spPr>
          <a:xfrm>
            <a:off x="2446571" y="4814823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2230E197-7A57-43AF-825D-8BA2B360245B}"/>
              </a:ext>
            </a:extLst>
          </p:cNvPr>
          <p:cNvSpPr txBox="1"/>
          <p:nvPr/>
        </p:nvSpPr>
        <p:spPr>
          <a:xfrm>
            <a:off x="2799133" y="4802765"/>
            <a:ext cx="10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reservo</a:t>
            </a:r>
            <a:r>
              <a:rPr lang="es-CL" dirty="0"/>
              <a:t> </a:t>
            </a: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AEBC3E3C-010B-464E-B9C2-F9E0D4440C76}"/>
              </a:ext>
            </a:extLst>
          </p:cNvPr>
          <p:cNvSpPr txBox="1"/>
          <p:nvPr/>
        </p:nvSpPr>
        <p:spPr>
          <a:xfrm>
            <a:off x="3608372" y="4772041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F0ACB589-145B-4071-B01E-8ABD27A39D09}"/>
              </a:ext>
            </a:extLst>
          </p:cNvPr>
          <p:cNvSpPr txBox="1"/>
          <p:nvPr/>
        </p:nvSpPr>
        <p:spPr>
          <a:xfrm>
            <a:off x="921576" y="5202492"/>
            <a:ext cx="167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Doble  de 1 es</a:t>
            </a:r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5BFCA08F-4ED5-4201-B74E-4C034D29A929}"/>
              </a:ext>
            </a:extLst>
          </p:cNvPr>
          <p:cNvSpPr txBox="1"/>
          <p:nvPr/>
        </p:nvSpPr>
        <p:spPr>
          <a:xfrm>
            <a:off x="2488292" y="5211513"/>
            <a:ext cx="310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4" name="Flecha: doblada 93">
            <a:extLst>
              <a:ext uri="{FF2B5EF4-FFF2-40B4-BE49-F238E27FC236}">
                <a16:creationId xmlns:a16="http://schemas.microsoft.com/office/drawing/2014/main" id="{D77EFE91-1295-4B30-BDEB-22B394460DE7}"/>
              </a:ext>
            </a:extLst>
          </p:cNvPr>
          <p:cNvSpPr/>
          <p:nvPr/>
        </p:nvSpPr>
        <p:spPr>
          <a:xfrm rot="10800000">
            <a:off x="3212487" y="4821426"/>
            <a:ext cx="2511122" cy="684380"/>
          </a:xfrm>
          <a:prstGeom prst="bentArrow">
            <a:avLst>
              <a:gd name="adj1" fmla="val 8434"/>
              <a:gd name="adj2" fmla="val 10895"/>
              <a:gd name="adj3" fmla="val 17385"/>
              <a:gd name="adj4" fmla="val 3453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97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7" grpId="0"/>
      <p:bldP spid="29" grpId="0"/>
      <p:bldP spid="32" grpId="0"/>
      <p:bldP spid="33" grpId="0" animBg="1"/>
      <p:bldP spid="35" grpId="0" animBg="1"/>
      <p:bldP spid="36" grpId="0"/>
      <p:bldP spid="38" grpId="0"/>
      <p:bldP spid="39" grpId="0" animBg="1"/>
      <p:bldP spid="40" grpId="0"/>
      <p:bldP spid="42" grpId="0"/>
      <p:bldP spid="43" grpId="0"/>
      <p:bldP spid="44" grpId="0"/>
      <p:bldP spid="45" grpId="0"/>
      <p:bldP spid="65" grpId="0"/>
      <p:bldP spid="66" grpId="0"/>
      <p:bldP spid="67" grpId="0"/>
      <p:bldP spid="68" grpId="0"/>
      <p:bldP spid="69" grpId="0"/>
      <p:bldP spid="70" grpId="0"/>
      <p:bldP spid="78" grpId="0" animBg="1"/>
      <p:bldP spid="79" grpId="0"/>
      <p:bldP spid="80" grpId="0"/>
      <p:bldP spid="81" grpId="0" animBg="1"/>
      <p:bldP spid="82" grpId="0"/>
      <p:bldP spid="83" grpId="0"/>
      <p:bldP spid="84" grpId="0" animBg="1"/>
      <p:bldP spid="85" grpId="0"/>
      <p:bldP spid="86" grpId="0"/>
      <p:bldP spid="89" grpId="0"/>
      <p:bldP spid="90" grpId="0"/>
      <p:bldP spid="91" grpId="0"/>
      <p:bldP spid="92" grpId="0"/>
      <p:bldP spid="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6C847F-63DA-491F-88E6-6C9342781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406618"/>
              </p:ext>
            </p:extLst>
          </p:nvPr>
        </p:nvGraphicFramePr>
        <p:xfrm>
          <a:off x="1823331" y="3259687"/>
          <a:ext cx="3231472" cy="186997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E2216401-A558-4545-B5C3-5696369769AE}"/>
              </a:ext>
            </a:extLst>
          </p:cNvPr>
          <p:cNvSpPr txBox="1"/>
          <p:nvPr/>
        </p:nvSpPr>
        <p:spPr>
          <a:xfrm>
            <a:off x="4120960" y="399089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8B971E3-77F5-4639-8542-F07780406272}"/>
              </a:ext>
            </a:extLst>
          </p:cNvPr>
          <p:cNvSpPr txBox="1"/>
          <p:nvPr/>
        </p:nvSpPr>
        <p:spPr>
          <a:xfrm>
            <a:off x="3703408" y="399089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4766440-033A-4F81-AF47-D1FEB308C9D4}"/>
              </a:ext>
            </a:extLst>
          </p:cNvPr>
          <p:cNvSpPr txBox="1"/>
          <p:nvPr/>
        </p:nvSpPr>
        <p:spPr>
          <a:xfrm>
            <a:off x="3167686" y="399089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4D6A8AA-3294-4A87-82FD-514B79FF7D6E}"/>
              </a:ext>
            </a:extLst>
          </p:cNvPr>
          <p:cNvSpPr txBox="1"/>
          <p:nvPr/>
        </p:nvSpPr>
        <p:spPr>
          <a:xfrm>
            <a:off x="4645344" y="399089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6127558-AF36-4EAD-984A-487EBDA9D0D1}"/>
              </a:ext>
            </a:extLst>
          </p:cNvPr>
          <p:cNvSpPr txBox="1"/>
          <p:nvPr/>
        </p:nvSpPr>
        <p:spPr>
          <a:xfrm>
            <a:off x="4155799" y="323755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ADABEF2-101B-4F90-8A2C-9066815C697B}"/>
              </a:ext>
            </a:extLst>
          </p:cNvPr>
          <p:cNvSpPr txBox="1"/>
          <p:nvPr/>
        </p:nvSpPr>
        <p:spPr>
          <a:xfrm>
            <a:off x="4138379" y="4562245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AB0D669-F06C-403B-A1C2-31596BD1511E}"/>
              </a:ext>
            </a:extLst>
          </p:cNvPr>
          <p:cNvSpPr txBox="1"/>
          <p:nvPr/>
        </p:nvSpPr>
        <p:spPr>
          <a:xfrm>
            <a:off x="4018715" y="388804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6174DC6-1A21-47D5-8A79-25BFA0A24F49}"/>
              </a:ext>
            </a:extLst>
          </p:cNvPr>
          <p:cNvSpPr txBox="1"/>
          <p:nvPr/>
        </p:nvSpPr>
        <p:spPr>
          <a:xfrm>
            <a:off x="4615291" y="454977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4369553-3883-4919-A707-02ADA58C0268}"/>
              </a:ext>
            </a:extLst>
          </p:cNvPr>
          <p:cNvSpPr txBox="1"/>
          <p:nvPr/>
        </p:nvSpPr>
        <p:spPr>
          <a:xfrm>
            <a:off x="3183913" y="4555402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656C809-ABB7-45F1-90EE-B0699030A9C7}"/>
              </a:ext>
            </a:extLst>
          </p:cNvPr>
          <p:cNvSpPr txBox="1"/>
          <p:nvPr/>
        </p:nvSpPr>
        <p:spPr>
          <a:xfrm>
            <a:off x="3668569" y="4555403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D63AD31-A95A-488E-8DD4-475FD77DEE52}"/>
              </a:ext>
            </a:extLst>
          </p:cNvPr>
          <p:cNvSpPr txBox="1"/>
          <p:nvPr/>
        </p:nvSpPr>
        <p:spPr>
          <a:xfrm>
            <a:off x="2660745" y="1970453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2 349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 =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C8D9397-C575-4848-9CC6-439628992943}"/>
              </a:ext>
            </a:extLst>
          </p:cNvPr>
          <p:cNvSpPr txBox="1"/>
          <p:nvPr/>
        </p:nvSpPr>
        <p:spPr>
          <a:xfrm>
            <a:off x="7704741" y="1970453"/>
            <a:ext cx="170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5 678</a:t>
            </a:r>
            <a:r>
              <a:rPr lang="es-CL" dirty="0"/>
              <a:t> 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4 =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F44F621-A2DD-4DAA-ADD1-C422BFC2848F}"/>
              </a:ext>
            </a:extLst>
          </p:cNvPr>
          <p:cNvSpPr txBox="1"/>
          <p:nvPr/>
        </p:nvSpPr>
        <p:spPr>
          <a:xfrm>
            <a:off x="3531752" y="3888046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35063B4-9E07-4CA3-B15D-13021A9D7D8A}"/>
              </a:ext>
            </a:extLst>
          </p:cNvPr>
          <p:cNvSpPr txBox="1"/>
          <p:nvPr/>
        </p:nvSpPr>
        <p:spPr>
          <a:xfrm>
            <a:off x="3060853" y="3878971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aphicFrame>
        <p:nvGraphicFramePr>
          <p:cNvPr id="28" name="Tabla 27">
            <a:extLst>
              <a:ext uri="{FF2B5EF4-FFF2-40B4-BE49-F238E27FC236}">
                <a16:creationId xmlns:a16="http://schemas.microsoft.com/office/drawing/2014/main" id="{236F4F32-9D96-46A4-AC76-FBABB5F08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296640"/>
              </p:ext>
            </p:extLst>
          </p:nvPr>
        </p:nvGraphicFramePr>
        <p:xfrm>
          <a:off x="7080565" y="3288663"/>
          <a:ext cx="3231472" cy="186997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807868">
                  <a:extLst>
                    <a:ext uri="{9D8B030D-6E8A-4147-A177-3AD203B41FA5}">
                      <a16:colId xmlns:a16="http://schemas.microsoft.com/office/drawing/2014/main" val="584116071"/>
                    </a:ext>
                  </a:extLst>
                </a:gridCol>
                <a:gridCol w="479395">
                  <a:extLst>
                    <a:ext uri="{9D8B030D-6E8A-4147-A177-3AD203B41FA5}">
                      <a16:colId xmlns:a16="http://schemas.microsoft.com/office/drawing/2014/main" val="1871763248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4221127816"/>
                    </a:ext>
                  </a:extLst>
                </a:gridCol>
                <a:gridCol w="488272">
                  <a:extLst>
                    <a:ext uri="{9D8B030D-6E8A-4147-A177-3AD203B41FA5}">
                      <a16:colId xmlns:a16="http://schemas.microsoft.com/office/drawing/2014/main" val="2823568142"/>
                    </a:ext>
                  </a:extLst>
                </a:gridCol>
                <a:gridCol w="435005">
                  <a:extLst>
                    <a:ext uri="{9D8B030D-6E8A-4147-A177-3AD203B41FA5}">
                      <a16:colId xmlns:a16="http://schemas.microsoft.com/office/drawing/2014/main" val="2992989621"/>
                    </a:ext>
                  </a:extLst>
                </a:gridCol>
                <a:gridCol w="541538">
                  <a:extLst>
                    <a:ext uri="{9D8B030D-6E8A-4147-A177-3AD203B41FA5}">
                      <a16:colId xmlns:a16="http://schemas.microsoft.com/office/drawing/2014/main" val="233322996"/>
                    </a:ext>
                  </a:extLst>
                </a:gridCol>
              </a:tblGrid>
              <a:tr h="6981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 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0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802212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3110017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624529"/>
                  </a:ext>
                </a:extLst>
              </a:tr>
            </a:tbl>
          </a:graphicData>
        </a:graphic>
      </p:graphicFrame>
      <p:sp>
        <p:nvSpPr>
          <p:cNvPr id="36" name="CuadroTexto 35">
            <a:extLst>
              <a:ext uri="{FF2B5EF4-FFF2-40B4-BE49-F238E27FC236}">
                <a16:creationId xmlns:a16="http://schemas.microsoft.com/office/drawing/2014/main" id="{047AF555-D31B-49BD-880A-628634BEE02C}"/>
              </a:ext>
            </a:extLst>
          </p:cNvPr>
          <p:cNvSpPr txBox="1"/>
          <p:nvPr/>
        </p:nvSpPr>
        <p:spPr>
          <a:xfrm>
            <a:off x="9378194" y="401986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DBB4E7C7-B01B-43CC-BA22-C0A5458C95F1}"/>
              </a:ext>
            </a:extLst>
          </p:cNvPr>
          <p:cNvSpPr txBox="1"/>
          <p:nvPr/>
        </p:nvSpPr>
        <p:spPr>
          <a:xfrm>
            <a:off x="8960642" y="401986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51AA6E0E-74B3-4CF5-AF45-C732F6DBA3C0}"/>
              </a:ext>
            </a:extLst>
          </p:cNvPr>
          <p:cNvSpPr txBox="1"/>
          <p:nvPr/>
        </p:nvSpPr>
        <p:spPr>
          <a:xfrm>
            <a:off x="8424920" y="401986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BD1499C-5450-4C44-B656-6062CA4356D2}"/>
              </a:ext>
            </a:extLst>
          </p:cNvPr>
          <p:cNvSpPr txBox="1"/>
          <p:nvPr/>
        </p:nvSpPr>
        <p:spPr>
          <a:xfrm>
            <a:off x="9902578" y="401986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6977BA55-1817-4FCA-B93F-01387CC95584}"/>
              </a:ext>
            </a:extLst>
          </p:cNvPr>
          <p:cNvSpPr txBox="1"/>
          <p:nvPr/>
        </p:nvSpPr>
        <p:spPr>
          <a:xfrm>
            <a:off x="9290745" y="3259303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CC5DD9D7-8A5F-4D81-A454-AC7EDD9ABE6F}"/>
              </a:ext>
            </a:extLst>
          </p:cNvPr>
          <p:cNvSpPr txBox="1"/>
          <p:nvPr/>
        </p:nvSpPr>
        <p:spPr>
          <a:xfrm>
            <a:off x="9395613" y="4591221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977F8DB-D9A5-4291-B773-E808D959CD49}"/>
              </a:ext>
            </a:extLst>
          </p:cNvPr>
          <p:cNvSpPr txBox="1"/>
          <p:nvPr/>
        </p:nvSpPr>
        <p:spPr>
          <a:xfrm>
            <a:off x="9275949" y="391702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F3D352BD-7B16-4946-AE91-F6C788FA0462}"/>
              </a:ext>
            </a:extLst>
          </p:cNvPr>
          <p:cNvSpPr txBox="1"/>
          <p:nvPr/>
        </p:nvSpPr>
        <p:spPr>
          <a:xfrm>
            <a:off x="9872525" y="457874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569CF8F-453F-40EE-B08F-92CCE75A33C9}"/>
              </a:ext>
            </a:extLst>
          </p:cNvPr>
          <p:cNvSpPr txBox="1"/>
          <p:nvPr/>
        </p:nvSpPr>
        <p:spPr>
          <a:xfrm>
            <a:off x="8441147" y="4584378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410A26F-828B-4636-AE69-2889ADBB7FF7}"/>
              </a:ext>
            </a:extLst>
          </p:cNvPr>
          <p:cNvSpPr txBox="1"/>
          <p:nvPr/>
        </p:nvSpPr>
        <p:spPr>
          <a:xfrm>
            <a:off x="8925803" y="4584379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307D08C0-6303-4D1C-AEA3-9B3063C79F3D}"/>
              </a:ext>
            </a:extLst>
          </p:cNvPr>
          <p:cNvSpPr txBox="1"/>
          <p:nvPr/>
        </p:nvSpPr>
        <p:spPr>
          <a:xfrm>
            <a:off x="8788986" y="3917022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78DFEE48-F731-44F5-9576-6C2866B28E66}"/>
              </a:ext>
            </a:extLst>
          </p:cNvPr>
          <p:cNvSpPr txBox="1"/>
          <p:nvPr/>
        </p:nvSpPr>
        <p:spPr>
          <a:xfrm>
            <a:off x="8335689" y="3250744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1272EA08-D934-4738-A1D8-0B53B5237E63}"/>
              </a:ext>
            </a:extLst>
          </p:cNvPr>
          <p:cNvSpPr txBox="1"/>
          <p:nvPr/>
        </p:nvSpPr>
        <p:spPr>
          <a:xfrm>
            <a:off x="8805561" y="3250280"/>
            <a:ext cx="275880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DAF247C4-11E7-4E97-BAC4-0F661F7F1CEE}"/>
              </a:ext>
            </a:extLst>
          </p:cNvPr>
          <p:cNvSpPr txBox="1"/>
          <p:nvPr/>
        </p:nvSpPr>
        <p:spPr>
          <a:xfrm>
            <a:off x="7949158" y="401986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41336ED0-26DE-4F87-9BC2-0A95AB5B7337}"/>
              </a:ext>
            </a:extLst>
          </p:cNvPr>
          <p:cNvSpPr txBox="1"/>
          <p:nvPr/>
        </p:nvSpPr>
        <p:spPr>
          <a:xfrm>
            <a:off x="7949158" y="4571337"/>
            <a:ext cx="31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73081A7-CABD-4A01-8218-42498DDCC5EC}"/>
              </a:ext>
            </a:extLst>
          </p:cNvPr>
          <p:cNvSpPr/>
          <p:nvPr/>
        </p:nvSpPr>
        <p:spPr>
          <a:xfrm>
            <a:off x="2935281" y="454948"/>
            <a:ext cx="6966010" cy="480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Multiplicar por 4, es equivalente a doblar y doblar.</a:t>
            </a:r>
            <a:endParaRPr lang="es-CL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97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1" grpId="0"/>
      <p:bldP spid="12" grpId="0"/>
      <p:bldP spid="13" grpId="0"/>
      <p:bldP spid="15" grpId="0"/>
      <p:bldP spid="25" grpId="0"/>
      <p:bldP spid="27" grpId="0"/>
      <p:bldP spid="29" grpId="0"/>
      <p:bldP spid="30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7" grpId="0"/>
      <p:bldP spid="52" grpId="0"/>
      <p:bldP spid="53" grpId="0"/>
      <p:bldP spid="59" grpId="0"/>
      <p:bldP spid="60" grpId="0"/>
      <p:bldP spid="6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13189</TotalTime>
  <Words>1175</Words>
  <Application>Microsoft Office PowerPoint</Application>
  <PresentationFormat>Panorámica</PresentationFormat>
  <Paragraphs>908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Elias Castro Díaz</dc:creator>
  <cp:lastModifiedBy>Carlos Elias Castro Díaz</cp:lastModifiedBy>
  <cp:revision>105</cp:revision>
  <dcterms:created xsi:type="dcterms:W3CDTF">2019-12-04T13:53:38Z</dcterms:created>
  <dcterms:modified xsi:type="dcterms:W3CDTF">2020-01-18T03:26:22Z</dcterms:modified>
</cp:coreProperties>
</file>