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9B3AE-DFC1-4C0B-B6F6-4EA035CFE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0FBEAA-F6D7-4D58-8D6A-6EAD75B5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E88AC-23BB-4085-B3EE-EABFD3336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25000-942C-43F1-90A0-747CA520F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5163F4-4F13-4B03-912C-863E610D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12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4C0E8-38CE-4B3C-92AF-03A5CF0A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28E3B1-271E-48A6-83E9-F6760441C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50C422-3BD5-4FB0-B797-4BCC331B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0DE64-CEF4-4124-93F9-9421542B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8952D-E127-406B-9702-18DC6BA9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200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34AC0E-C41B-4C52-BAB4-1D62650A6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D99A60-3836-4C27-917E-197DF72DE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CB3632-2E43-4EE1-8596-3B0E4B19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0F1B1B-A59C-4C46-B2AC-992F59F6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BCCE12-479B-444B-992C-2793081A2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09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2069E-ADDA-462E-8979-6A3E7CC3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4BCB5B-9D5A-4347-9EA1-F149B4A6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2D167F-109C-468C-90AC-046388B1D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6B26C8-0042-4D81-B188-D3D26F67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22EA20-77A4-48C1-8F1E-C3EBB2F3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774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4290C-3653-445E-ADA3-F557BC97A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F47873-AAE0-4E8C-8407-FD488A917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1A4293-AD24-429B-8B35-50E22A5D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0A7474-5099-4062-9979-7872B507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FAD6AC-8A22-4CD9-967E-11C7F403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5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67719-D68D-457B-9D76-58B84DCB9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3E4E89-1809-4D33-A86A-B5F78D1D4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6A1F28-2C36-44C0-83E1-E563D76F2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E702B9-466F-40B2-BC5D-0C9DABC6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F0741E-FCF1-4CAC-A160-D26D364CE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44AFFF-7033-485E-9CD5-50ECEA97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25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16E38-4A84-4C27-BFE1-A94A1534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39AC7D-1CBA-4FC3-91C8-0EB446D51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932BEA-E592-4284-981A-E9A85B153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95FC94-58F3-4819-AA60-56DD429DC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4023A1-6323-473A-8368-F5698E4EE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F3FBE7-D7B8-49B1-8FA8-EC2DFC72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824BD02-CE48-4676-A751-09F4AD58C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C02C6B-9821-4EE1-B8A5-B476ADC4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70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86143-258B-4808-AE27-7B78FB77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DCBBE8-B999-4633-A43E-F431444F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70D8E9-8D5E-4A63-B281-459F32ED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374D72-AD47-46BB-A63F-93726607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279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E388698-054F-42F1-AB80-44E65F4D1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B47984-95F8-4A77-B16A-428B3481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1B5A52-F976-4E18-82C7-D57929B5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196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320C5-1E60-4105-A7EF-49A7FE53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C7D18-1857-4438-9A5C-048982362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DBB3E6-76BB-46E1-99B9-285DB14B6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6CA85F-B672-41DC-8E60-C5851522C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091301-6875-4D3C-B549-D1E2384B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32A19F-4159-4790-B2A0-65BBAAE74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860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D2F8D-01A3-4EC9-9C39-FC0236ED0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A24A43-EF61-42AB-A9F6-4282F7684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172851-718E-412C-A19B-FA0F8D003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C4DDA5-F7A8-49E9-B9C6-8917ABBD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9C4DA4-EB94-43C5-9955-A0CEB51FB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293E64-265E-4A28-8CC7-6C18C9DE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588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04775DE-6189-4668-8521-E71FDF9C8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627A25-871C-4C09-90F0-EF7490F1D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CD1C0D-42F3-4EB9-8FC8-171143421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E4B0-4274-4617-AA40-1ECC46582088}" type="datetimeFigureOut">
              <a:rPr lang="es-CL" smtClean="0"/>
              <a:t>29-04-2021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6FBD65-1AD0-4985-8155-F042E8DBB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D5943A-8399-40EE-96F4-57B56E603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87C1F-4591-4593-89B6-BC3E329B59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0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63C2D82-D4FA-4A37-BB01-1E7B21E4F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5199" y="634058"/>
            <a:ext cx="1128382" cy="847206"/>
            <a:chOff x="5307830" y="325570"/>
            <a:chExt cx="1128382" cy="847206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C94E7FEF-0CE9-4AC2-94BB-02230C6DC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EB546CC0-C1BC-48D2-8DA9-4B6028316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Freeform 5">
            <a:extLst>
              <a:ext uri="{FF2B5EF4-FFF2-40B4-BE49-F238E27FC236}">
                <a16:creationId xmlns:a16="http://schemas.microsoft.com/office/drawing/2014/main" id="{BD2BFF02-DF78-4F07-B176-52514E13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62174" y="1653645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Freeform: Shape 20">
            <a:extLst>
              <a:ext uri="{FF2B5EF4-FFF2-40B4-BE49-F238E27FC236}">
                <a16:creationId xmlns:a16="http://schemas.microsoft.com/office/drawing/2014/main" id="{0DB06EAB-7D8C-403A-86C5-B5FD79A13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2865" y="634058"/>
            <a:ext cx="3154669" cy="2796247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D64B1BF-EC1B-4A94-AE6E-7CE8C70830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57" t="42884" r="55918" b="37142"/>
          <a:stretch/>
        </p:blipFill>
        <p:spPr>
          <a:xfrm>
            <a:off x="5196964" y="1176684"/>
            <a:ext cx="1846470" cy="171099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BF9C250-FA75-40D7-9ED0-ECF50EA4C366}"/>
              </a:ext>
            </a:extLst>
          </p:cNvPr>
          <p:cNvSpPr txBox="1"/>
          <p:nvPr/>
        </p:nvSpPr>
        <p:spPr>
          <a:xfrm>
            <a:off x="1019627" y="2702691"/>
            <a:ext cx="5690043" cy="2277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¿Pedir prestado al vecino?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E2232CF-3F55-42B5-90AE-316725A06D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094" t="39861" r="16720" b="45556"/>
          <a:stretch/>
        </p:blipFill>
        <p:spPr>
          <a:xfrm>
            <a:off x="8050038" y="2162402"/>
            <a:ext cx="2713512" cy="309751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4D18FE-D43A-43CA-9216-F982D15CC9B0}"/>
              </a:ext>
            </a:extLst>
          </p:cNvPr>
          <p:cNvSpPr txBox="1"/>
          <p:nvPr/>
        </p:nvSpPr>
        <p:spPr>
          <a:xfrm>
            <a:off x="473262" y="4413685"/>
            <a:ext cx="795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¡No será mejor reagrupar o descomponer el minuendo!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D3DF2D6-C0F6-4988-8701-A7E06C9BBDE6}"/>
              </a:ext>
            </a:extLst>
          </p:cNvPr>
          <p:cNvSpPr txBox="1"/>
          <p:nvPr/>
        </p:nvSpPr>
        <p:spPr>
          <a:xfrm>
            <a:off x="3471169" y="5524500"/>
            <a:ext cx="442505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Departamento de matemática</a:t>
            </a:r>
          </a:p>
          <a:p>
            <a:pPr algn="ctr">
              <a:spcAft>
                <a:spcPts val="600"/>
              </a:spcAft>
            </a:pP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Profesor: Carlos Castro Díaz</a:t>
            </a:r>
          </a:p>
        </p:txBody>
      </p:sp>
    </p:spTree>
    <p:extLst>
      <p:ext uri="{BB962C8B-B14F-4D97-AF65-F5344CB8AC3E}">
        <p14:creationId xmlns:p14="http://schemas.microsoft.com/office/powerpoint/2010/main" val="395320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937D5B3-4ACC-4F9C-A6BE-E7717E25E947}"/>
              </a:ext>
            </a:extLst>
          </p:cNvPr>
          <p:cNvSpPr txBox="1"/>
          <p:nvPr/>
        </p:nvSpPr>
        <p:spPr>
          <a:xfrm>
            <a:off x="2796465" y="337351"/>
            <a:ext cx="672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estrategias de la sustracción.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52080C-DBA4-401D-9787-DA572DAEE5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73" y="1920749"/>
            <a:ext cx="1732290" cy="1376156"/>
          </a:xfrm>
          <a:prstGeom prst="rect">
            <a:avLst/>
          </a:prstGeom>
          <a:noFill/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B053046-BD1A-4D1C-A5AC-5ADD4E7596A9}"/>
              </a:ext>
            </a:extLst>
          </p:cNvPr>
          <p:cNvSpPr txBox="1"/>
          <p:nvPr/>
        </p:nvSpPr>
        <p:spPr>
          <a:xfrm>
            <a:off x="2436250" y="2152737"/>
            <a:ext cx="1307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976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313  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DC6561C5-3B4B-4CDD-8934-7DE4D4E4E1D7}"/>
              </a:ext>
            </a:extLst>
          </p:cNvPr>
          <p:cNvCxnSpPr>
            <a:cxnSpLocks/>
          </p:cNvCxnSpPr>
          <p:nvPr/>
        </p:nvCxnSpPr>
        <p:spPr>
          <a:xfrm>
            <a:off x="2784759" y="3012825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E1BDFCC-9450-42D1-B004-620EC324F4A5}"/>
              </a:ext>
            </a:extLst>
          </p:cNvPr>
          <p:cNvSpPr txBox="1"/>
          <p:nvPr/>
        </p:nvSpPr>
        <p:spPr>
          <a:xfrm>
            <a:off x="5141303" y="3607528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663   </a:t>
            </a:r>
          </a:p>
        </p:txBody>
      </p:sp>
      <p:sp>
        <p:nvSpPr>
          <p:cNvPr id="25" name="Flecha: curvada hacia arriba 24">
            <a:extLst>
              <a:ext uri="{FF2B5EF4-FFF2-40B4-BE49-F238E27FC236}">
                <a16:creationId xmlns:a16="http://schemas.microsoft.com/office/drawing/2014/main" id="{0F9E8FA4-5992-41C9-ABD6-1A3FCC1F6731}"/>
              </a:ext>
            </a:extLst>
          </p:cNvPr>
          <p:cNvSpPr/>
          <p:nvPr/>
        </p:nvSpPr>
        <p:spPr>
          <a:xfrm flipV="1">
            <a:off x="1551316" y="1420384"/>
            <a:ext cx="1494845" cy="52477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AD189398-62D5-420B-BED8-81B3BB68049F}"/>
              </a:ext>
            </a:extLst>
          </p:cNvPr>
          <p:cNvSpPr/>
          <p:nvPr/>
        </p:nvSpPr>
        <p:spPr>
          <a:xfrm>
            <a:off x="3383871" y="2511164"/>
            <a:ext cx="849931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8654DF5-173C-40AD-9246-DC1B810461FD}"/>
              </a:ext>
            </a:extLst>
          </p:cNvPr>
          <p:cNvSpPr txBox="1"/>
          <p:nvPr/>
        </p:nvSpPr>
        <p:spPr>
          <a:xfrm>
            <a:off x="4145343" y="2136289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900  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E5B2D2F-9CB9-4321-8B9B-D63215CA1C14}"/>
              </a:ext>
            </a:extLst>
          </p:cNvPr>
          <p:cNvSpPr txBox="1"/>
          <p:nvPr/>
        </p:nvSpPr>
        <p:spPr>
          <a:xfrm>
            <a:off x="4910280" y="213628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81C3F68-8C3E-41D1-8324-C3CBD5B23274}"/>
              </a:ext>
            </a:extLst>
          </p:cNvPr>
          <p:cNvSpPr txBox="1"/>
          <p:nvPr/>
        </p:nvSpPr>
        <p:spPr>
          <a:xfrm>
            <a:off x="5321099" y="2131497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70  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6BB0031-C0ED-487D-9A55-DB65FD23F910}"/>
              </a:ext>
            </a:extLst>
          </p:cNvPr>
          <p:cNvSpPr txBox="1"/>
          <p:nvPr/>
        </p:nvSpPr>
        <p:spPr>
          <a:xfrm>
            <a:off x="5899926" y="2131497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E781ED0-58E7-478F-B7FD-AA07F496629A}"/>
              </a:ext>
            </a:extLst>
          </p:cNvPr>
          <p:cNvSpPr txBox="1"/>
          <p:nvPr/>
        </p:nvSpPr>
        <p:spPr>
          <a:xfrm>
            <a:off x="6387491" y="212158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1661A2D-65BB-4A4F-A091-CEABF373D523}"/>
              </a:ext>
            </a:extLst>
          </p:cNvPr>
          <p:cNvSpPr txBox="1"/>
          <p:nvPr/>
        </p:nvSpPr>
        <p:spPr>
          <a:xfrm>
            <a:off x="4168644" y="2545891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300  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5F71C39-E88F-49BE-A530-91F97DD47183}"/>
              </a:ext>
            </a:extLst>
          </p:cNvPr>
          <p:cNvSpPr txBox="1"/>
          <p:nvPr/>
        </p:nvSpPr>
        <p:spPr>
          <a:xfrm>
            <a:off x="4933581" y="254589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BAAAB03-54B5-4762-937E-D8BC1521B523}"/>
              </a:ext>
            </a:extLst>
          </p:cNvPr>
          <p:cNvSpPr txBox="1"/>
          <p:nvPr/>
        </p:nvSpPr>
        <p:spPr>
          <a:xfrm>
            <a:off x="5344400" y="2541099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  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ED61C20-6091-407B-BBC2-2AA92DA0FD03}"/>
              </a:ext>
            </a:extLst>
          </p:cNvPr>
          <p:cNvSpPr txBox="1"/>
          <p:nvPr/>
        </p:nvSpPr>
        <p:spPr>
          <a:xfrm>
            <a:off x="5923227" y="254109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38A580E-6A17-4C66-89CA-F5D3724C493C}"/>
              </a:ext>
            </a:extLst>
          </p:cNvPr>
          <p:cNvSpPr txBox="1"/>
          <p:nvPr/>
        </p:nvSpPr>
        <p:spPr>
          <a:xfrm>
            <a:off x="6321675" y="2549064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3   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64C15DDF-DD89-44CF-8F82-7F278F08B3A4}"/>
              </a:ext>
            </a:extLst>
          </p:cNvPr>
          <p:cNvCxnSpPr>
            <a:cxnSpLocks/>
          </p:cNvCxnSpPr>
          <p:nvPr/>
        </p:nvCxnSpPr>
        <p:spPr>
          <a:xfrm flipV="1">
            <a:off x="4296757" y="2990726"/>
            <a:ext cx="2527419" cy="10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2A654C63-5FFC-4443-8C75-57BFBA89E317}"/>
              </a:ext>
            </a:extLst>
          </p:cNvPr>
          <p:cNvSpPr txBox="1"/>
          <p:nvPr/>
        </p:nvSpPr>
        <p:spPr>
          <a:xfrm>
            <a:off x="4219300" y="2944923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600 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AB3A56C-DFE7-4955-A93A-0C6C51BFFDF6}"/>
              </a:ext>
            </a:extLst>
          </p:cNvPr>
          <p:cNvSpPr txBox="1"/>
          <p:nvPr/>
        </p:nvSpPr>
        <p:spPr>
          <a:xfrm>
            <a:off x="4956882" y="299072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7357F5C-71A4-46F6-A9D8-C265AA876717}"/>
              </a:ext>
            </a:extLst>
          </p:cNvPr>
          <p:cNvSpPr txBox="1"/>
          <p:nvPr/>
        </p:nvSpPr>
        <p:spPr>
          <a:xfrm>
            <a:off x="5367701" y="2985934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60   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5458328C-5765-4934-85BC-BE0E5E49B79F}"/>
              </a:ext>
            </a:extLst>
          </p:cNvPr>
          <p:cNvSpPr txBox="1"/>
          <p:nvPr/>
        </p:nvSpPr>
        <p:spPr>
          <a:xfrm>
            <a:off x="5946528" y="298593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5C33C0D-89CC-4C39-8899-DD908C53793F}"/>
              </a:ext>
            </a:extLst>
          </p:cNvPr>
          <p:cNvSpPr txBox="1"/>
          <p:nvPr/>
        </p:nvSpPr>
        <p:spPr>
          <a:xfrm>
            <a:off x="6360342" y="2974116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3  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F2CD2C0-31A0-4B6F-A045-E65FF6CBAAA1}"/>
              </a:ext>
            </a:extLst>
          </p:cNvPr>
          <p:cNvSpPr txBox="1"/>
          <p:nvPr/>
        </p:nvSpPr>
        <p:spPr>
          <a:xfrm>
            <a:off x="3852966" y="2554182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</a:p>
        </p:txBody>
      </p:sp>
      <p:sp>
        <p:nvSpPr>
          <p:cNvPr id="44" name="Cerrar llave 43">
            <a:extLst>
              <a:ext uri="{FF2B5EF4-FFF2-40B4-BE49-F238E27FC236}">
                <a16:creationId xmlns:a16="http://schemas.microsoft.com/office/drawing/2014/main" id="{22FB0D58-BE72-4CF9-A4EA-5793E28386E3}"/>
              </a:ext>
            </a:extLst>
          </p:cNvPr>
          <p:cNvSpPr/>
          <p:nvPr/>
        </p:nvSpPr>
        <p:spPr>
          <a:xfrm rot="5400000">
            <a:off x="5481663" y="2387018"/>
            <a:ext cx="124165" cy="215332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AA9D161C-1A25-41EB-8E9B-9B0AB7FBD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489226"/>
              </p:ext>
            </p:extLst>
          </p:nvPr>
        </p:nvGraphicFramePr>
        <p:xfrm>
          <a:off x="7149406" y="2036086"/>
          <a:ext cx="2257836" cy="1463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52612">
                  <a:extLst>
                    <a:ext uri="{9D8B030D-6E8A-4147-A177-3AD203B41FA5}">
                      <a16:colId xmlns:a16="http://schemas.microsoft.com/office/drawing/2014/main" val="1908363811"/>
                    </a:ext>
                  </a:extLst>
                </a:gridCol>
                <a:gridCol w="752612">
                  <a:extLst>
                    <a:ext uri="{9D8B030D-6E8A-4147-A177-3AD203B41FA5}">
                      <a16:colId xmlns:a16="http://schemas.microsoft.com/office/drawing/2014/main" val="2669617179"/>
                    </a:ext>
                  </a:extLst>
                </a:gridCol>
                <a:gridCol w="752612">
                  <a:extLst>
                    <a:ext uri="{9D8B030D-6E8A-4147-A177-3AD203B41FA5}">
                      <a16:colId xmlns:a16="http://schemas.microsoft.com/office/drawing/2014/main" val="2431403219"/>
                    </a:ext>
                  </a:extLst>
                </a:gridCol>
              </a:tblGrid>
              <a:tr h="365313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718424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48618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70699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53134"/>
                  </a:ext>
                </a:extLst>
              </a:tr>
            </a:tbl>
          </a:graphicData>
        </a:graphic>
      </p:graphicFrame>
      <p:sp>
        <p:nvSpPr>
          <p:cNvPr id="48" name="Flecha: a la derecha 47">
            <a:extLst>
              <a:ext uri="{FF2B5EF4-FFF2-40B4-BE49-F238E27FC236}">
                <a16:creationId xmlns:a16="http://schemas.microsoft.com/office/drawing/2014/main" id="{BA7E7D5E-9918-4804-8678-BB31AEFC77D1}"/>
              </a:ext>
            </a:extLst>
          </p:cNvPr>
          <p:cNvSpPr/>
          <p:nvPr/>
        </p:nvSpPr>
        <p:spPr>
          <a:xfrm>
            <a:off x="6641063" y="2511164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C3A6939-4C74-45C3-ABB0-5009338F218E}"/>
              </a:ext>
            </a:extLst>
          </p:cNvPr>
          <p:cNvSpPr txBox="1"/>
          <p:nvPr/>
        </p:nvSpPr>
        <p:spPr>
          <a:xfrm>
            <a:off x="7380292" y="234721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   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F40C495-5738-456A-A605-77793F295766}"/>
              </a:ext>
            </a:extLst>
          </p:cNvPr>
          <p:cNvSpPr txBox="1"/>
          <p:nvPr/>
        </p:nvSpPr>
        <p:spPr>
          <a:xfrm>
            <a:off x="8081828" y="234721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1B9C2CDE-89A9-4C48-A5F5-B92BB7EB6194}"/>
              </a:ext>
            </a:extLst>
          </p:cNvPr>
          <p:cNvSpPr txBox="1"/>
          <p:nvPr/>
        </p:nvSpPr>
        <p:spPr>
          <a:xfrm>
            <a:off x="8843743" y="234721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1B6E7D8-1D74-48E1-A16E-88AF4528901B}"/>
              </a:ext>
            </a:extLst>
          </p:cNvPr>
          <p:cNvSpPr txBox="1"/>
          <p:nvPr/>
        </p:nvSpPr>
        <p:spPr>
          <a:xfrm>
            <a:off x="8851918" y="269860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6A9F9F72-F2CB-4737-A2B3-69698E61A903}"/>
              </a:ext>
            </a:extLst>
          </p:cNvPr>
          <p:cNvSpPr txBox="1"/>
          <p:nvPr/>
        </p:nvSpPr>
        <p:spPr>
          <a:xfrm>
            <a:off x="8081828" y="2681184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EB68F9F-EC69-498F-A9D1-98A5BED82064}"/>
              </a:ext>
            </a:extLst>
          </p:cNvPr>
          <p:cNvSpPr txBox="1"/>
          <p:nvPr/>
        </p:nvSpPr>
        <p:spPr>
          <a:xfrm>
            <a:off x="7372117" y="2681184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FDA015D7-6D39-449C-A5E9-39AC9C3FC953}"/>
              </a:ext>
            </a:extLst>
          </p:cNvPr>
          <p:cNvSpPr txBox="1"/>
          <p:nvPr/>
        </p:nvSpPr>
        <p:spPr>
          <a:xfrm>
            <a:off x="8862482" y="30731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6EBC53B1-CD2B-4859-8E6D-0B12C864DB52}"/>
              </a:ext>
            </a:extLst>
          </p:cNvPr>
          <p:cNvSpPr txBox="1"/>
          <p:nvPr/>
        </p:nvSpPr>
        <p:spPr>
          <a:xfrm>
            <a:off x="8112018" y="30731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A2E55601-4AE4-4D2F-88B2-B672B3955C98}"/>
              </a:ext>
            </a:extLst>
          </p:cNvPr>
          <p:cNvSpPr txBox="1"/>
          <p:nvPr/>
        </p:nvSpPr>
        <p:spPr>
          <a:xfrm>
            <a:off x="7352233" y="3064319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58" name="Flecha: a la derecha 57">
            <a:extLst>
              <a:ext uri="{FF2B5EF4-FFF2-40B4-BE49-F238E27FC236}">
                <a16:creationId xmlns:a16="http://schemas.microsoft.com/office/drawing/2014/main" id="{4AA0F335-3404-4BC6-B8B7-D2B64C7679C8}"/>
              </a:ext>
            </a:extLst>
          </p:cNvPr>
          <p:cNvSpPr/>
          <p:nvPr/>
        </p:nvSpPr>
        <p:spPr>
          <a:xfrm>
            <a:off x="9519875" y="2573422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774EEA39-87D8-4A89-9241-845C17759707}"/>
              </a:ext>
            </a:extLst>
          </p:cNvPr>
          <p:cNvSpPr txBox="1"/>
          <p:nvPr/>
        </p:nvSpPr>
        <p:spPr>
          <a:xfrm>
            <a:off x="9910312" y="2271362"/>
            <a:ext cx="1307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976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313  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E00C4D48-8645-4A35-8E96-E9A19482ECE0}"/>
              </a:ext>
            </a:extLst>
          </p:cNvPr>
          <p:cNvCxnSpPr>
            <a:cxnSpLocks/>
          </p:cNvCxnSpPr>
          <p:nvPr/>
        </p:nvCxnSpPr>
        <p:spPr>
          <a:xfrm>
            <a:off x="10234016" y="3173668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73C88CC9-AB5C-4735-8013-CEAEE09F2ACA}"/>
              </a:ext>
            </a:extLst>
          </p:cNvPr>
          <p:cNvSpPr txBox="1"/>
          <p:nvPr/>
        </p:nvSpPr>
        <p:spPr>
          <a:xfrm>
            <a:off x="10293281" y="316739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663   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F31C7CE8-67D4-437B-B937-34CAF712DF6B}"/>
              </a:ext>
            </a:extLst>
          </p:cNvPr>
          <p:cNvSpPr txBox="1"/>
          <p:nvPr/>
        </p:nvSpPr>
        <p:spPr>
          <a:xfrm>
            <a:off x="7946532" y="3497336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663   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21B44915-4371-4B05-8B43-6F06C37D0032}"/>
              </a:ext>
            </a:extLst>
          </p:cNvPr>
          <p:cNvSpPr txBox="1"/>
          <p:nvPr/>
        </p:nvSpPr>
        <p:spPr>
          <a:xfrm>
            <a:off x="681657" y="4641051"/>
            <a:ext cx="176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7 976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5 354  </a:t>
            </a:r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7BB65047-8FAD-445B-9BAF-D15C20EB7111}"/>
              </a:ext>
            </a:extLst>
          </p:cNvPr>
          <p:cNvCxnSpPr>
            <a:cxnSpLocks/>
          </p:cNvCxnSpPr>
          <p:nvPr/>
        </p:nvCxnSpPr>
        <p:spPr>
          <a:xfrm>
            <a:off x="1054406" y="5501139"/>
            <a:ext cx="964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uadroTexto 68">
            <a:extLst>
              <a:ext uri="{FF2B5EF4-FFF2-40B4-BE49-F238E27FC236}">
                <a16:creationId xmlns:a16="http://schemas.microsoft.com/office/drawing/2014/main" id="{43266957-4019-45B8-8C9B-969E8AEC962C}"/>
              </a:ext>
            </a:extLst>
          </p:cNvPr>
          <p:cNvSpPr txBox="1"/>
          <p:nvPr/>
        </p:nvSpPr>
        <p:spPr>
          <a:xfrm>
            <a:off x="3665573" y="6095842"/>
            <a:ext cx="135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2 622   </a:t>
            </a:r>
          </a:p>
        </p:txBody>
      </p:sp>
      <p:sp>
        <p:nvSpPr>
          <p:cNvPr id="70" name="Flecha: a la derecha 69">
            <a:extLst>
              <a:ext uri="{FF2B5EF4-FFF2-40B4-BE49-F238E27FC236}">
                <a16:creationId xmlns:a16="http://schemas.microsoft.com/office/drawing/2014/main" id="{601F66CA-62B9-4807-9B19-0B87837B3FBC}"/>
              </a:ext>
            </a:extLst>
          </p:cNvPr>
          <p:cNvSpPr/>
          <p:nvPr/>
        </p:nvSpPr>
        <p:spPr>
          <a:xfrm>
            <a:off x="1908142" y="4999478"/>
            <a:ext cx="466532" cy="237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288786C4-043B-4F70-9B24-B18B380AB455}"/>
              </a:ext>
            </a:extLst>
          </p:cNvPr>
          <p:cNvSpPr txBox="1"/>
          <p:nvPr/>
        </p:nvSpPr>
        <p:spPr>
          <a:xfrm>
            <a:off x="2472338" y="4624603"/>
            <a:ext cx="107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7 000  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F268F5A8-6A67-441B-87AC-7DEB4F722091}"/>
              </a:ext>
            </a:extLst>
          </p:cNvPr>
          <p:cNvSpPr txBox="1"/>
          <p:nvPr/>
        </p:nvSpPr>
        <p:spPr>
          <a:xfrm>
            <a:off x="3434550" y="4624603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7F7A49EC-45EE-4925-BD49-BBDAC4641A9B}"/>
              </a:ext>
            </a:extLst>
          </p:cNvPr>
          <p:cNvSpPr txBox="1"/>
          <p:nvPr/>
        </p:nvSpPr>
        <p:spPr>
          <a:xfrm>
            <a:off x="3684965" y="4619811"/>
            <a:ext cx="781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900   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0BF2781C-A83C-467A-9747-3C8E7B41139D}"/>
              </a:ext>
            </a:extLst>
          </p:cNvPr>
          <p:cNvSpPr txBox="1"/>
          <p:nvPr/>
        </p:nvSpPr>
        <p:spPr>
          <a:xfrm>
            <a:off x="4424196" y="461981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EA5B75A0-9EBC-4071-BD70-CC2CB23D1EF8}"/>
              </a:ext>
            </a:extLst>
          </p:cNvPr>
          <p:cNvSpPr txBox="1"/>
          <p:nvPr/>
        </p:nvSpPr>
        <p:spPr>
          <a:xfrm>
            <a:off x="4770188" y="4607129"/>
            <a:ext cx="633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70   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9760671-1337-4928-8B22-A098E6E0AD1F}"/>
              </a:ext>
            </a:extLst>
          </p:cNvPr>
          <p:cNvSpPr txBox="1"/>
          <p:nvPr/>
        </p:nvSpPr>
        <p:spPr>
          <a:xfrm>
            <a:off x="2420133" y="5034205"/>
            <a:ext cx="1241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5 000   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BA2ED4BE-63B4-428C-834F-FBB499A45FF8}"/>
              </a:ext>
            </a:extLst>
          </p:cNvPr>
          <p:cNvSpPr txBox="1"/>
          <p:nvPr/>
        </p:nvSpPr>
        <p:spPr>
          <a:xfrm>
            <a:off x="3457851" y="5034205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786EC1F4-5729-4791-B417-D4FD84B47D3E}"/>
              </a:ext>
            </a:extLst>
          </p:cNvPr>
          <p:cNvSpPr txBox="1"/>
          <p:nvPr/>
        </p:nvSpPr>
        <p:spPr>
          <a:xfrm>
            <a:off x="3683728" y="5029413"/>
            <a:ext cx="851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300   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8A34755B-67FA-4BC7-A01D-0A9A499AC7DB}"/>
              </a:ext>
            </a:extLst>
          </p:cNvPr>
          <p:cNvSpPr txBox="1"/>
          <p:nvPr/>
        </p:nvSpPr>
        <p:spPr>
          <a:xfrm>
            <a:off x="4447497" y="5029413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ACFFBDC4-D868-4FD7-BA9F-343BB26BF657}"/>
              </a:ext>
            </a:extLst>
          </p:cNvPr>
          <p:cNvSpPr txBox="1"/>
          <p:nvPr/>
        </p:nvSpPr>
        <p:spPr>
          <a:xfrm>
            <a:off x="4670060" y="5028099"/>
            <a:ext cx="740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50   </a:t>
            </a:r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83FB3653-C11F-4373-81F4-90B13856BB3F}"/>
              </a:ext>
            </a:extLst>
          </p:cNvPr>
          <p:cNvCxnSpPr>
            <a:cxnSpLocks/>
          </p:cNvCxnSpPr>
          <p:nvPr/>
        </p:nvCxnSpPr>
        <p:spPr>
          <a:xfrm>
            <a:off x="2559685" y="5481765"/>
            <a:ext cx="3256578" cy="117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uadroTexto 81">
            <a:extLst>
              <a:ext uri="{FF2B5EF4-FFF2-40B4-BE49-F238E27FC236}">
                <a16:creationId xmlns:a16="http://schemas.microsoft.com/office/drawing/2014/main" id="{871FA705-7A0D-43A7-A440-0AB23EAC7BD4}"/>
              </a:ext>
            </a:extLst>
          </p:cNvPr>
          <p:cNvSpPr txBox="1"/>
          <p:nvPr/>
        </p:nvSpPr>
        <p:spPr>
          <a:xfrm>
            <a:off x="2523347" y="5479040"/>
            <a:ext cx="1164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2 000   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2113C73A-A702-4FB1-97E3-D3A782B32047}"/>
              </a:ext>
            </a:extLst>
          </p:cNvPr>
          <p:cNvSpPr txBox="1"/>
          <p:nvPr/>
        </p:nvSpPr>
        <p:spPr>
          <a:xfrm>
            <a:off x="3481152" y="5479040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7B0BC711-BE6B-4C9A-9B6A-E49E5D712C29}"/>
              </a:ext>
            </a:extLst>
          </p:cNvPr>
          <p:cNvSpPr txBox="1"/>
          <p:nvPr/>
        </p:nvSpPr>
        <p:spPr>
          <a:xfrm>
            <a:off x="3705140" y="5474248"/>
            <a:ext cx="885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600  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7892A2B5-5687-4C6A-BF37-F6DA0F9DEE58}"/>
              </a:ext>
            </a:extLst>
          </p:cNvPr>
          <p:cNvSpPr txBox="1"/>
          <p:nvPr/>
        </p:nvSpPr>
        <p:spPr>
          <a:xfrm>
            <a:off x="4470798" y="547424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FF9340F6-0868-40A5-880C-2EAB7728194F}"/>
              </a:ext>
            </a:extLst>
          </p:cNvPr>
          <p:cNvSpPr txBox="1"/>
          <p:nvPr/>
        </p:nvSpPr>
        <p:spPr>
          <a:xfrm>
            <a:off x="4659496" y="5449069"/>
            <a:ext cx="706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20  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206A3741-9E20-41E9-B1A8-FB524FE3BD5A}"/>
              </a:ext>
            </a:extLst>
          </p:cNvPr>
          <p:cNvSpPr txBox="1"/>
          <p:nvPr/>
        </p:nvSpPr>
        <p:spPr>
          <a:xfrm>
            <a:off x="2209916" y="506173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</a:p>
        </p:txBody>
      </p:sp>
      <p:sp>
        <p:nvSpPr>
          <p:cNvPr id="88" name="Cerrar llave 87">
            <a:extLst>
              <a:ext uri="{FF2B5EF4-FFF2-40B4-BE49-F238E27FC236}">
                <a16:creationId xmlns:a16="http://schemas.microsoft.com/office/drawing/2014/main" id="{EF618ACE-7D3A-4E5C-82D8-53D3249EB2D0}"/>
              </a:ext>
            </a:extLst>
          </p:cNvPr>
          <p:cNvSpPr/>
          <p:nvPr/>
        </p:nvSpPr>
        <p:spPr>
          <a:xfrm rot="5400000">
            <a:off x="4223816" y="4415746"/>
            <a:ext cx="92314" cy="320142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89" name="Tabla 47">
            <a:extLst>
              <a:ext uri="{FF2B5EF4-FFF2-40B4-BE49-F238E27FC236}">
                <a16:creationId xmlns:a16="http://schemas.microsoft.com/office/drawing/2014/main" id="{FD90A24E-37A1-488B-96FC-64F5E0FE9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13456"/>
              </p:ext>
            </p:extLst>
          </p:nvPr>
        </p:nvGraphicFramePr>
        <p:xfrm>
          <a:off x="6786333" y="4541942"/>
          <a:ext cx="2257836" cy="1463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64459">
                  <a:extLst>
                    <a:ext uri="{9D8B030D-6E8A-4147-A177-3AD203B41FA5}">
                      <a16:colId xmlns:a16="http://schemas.microsoft.com/office/drawing/2014/main" val="2354096216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1908363811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2669617179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2431403219"/>
                    </a:ext>
                  </a:extLst>
                </a:gridCol>
              </a:tblGrid>
              <a:tr h="365313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718424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48618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70699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53134"/>
                  </a:ext>
                </a:extLst>
              </a:tr>
            </a:tbl>
          </a:graphicData>
        </a:graphic>
      </p:graphicFrame>
      <p:sp>
        <p:nvSpPr>
          <p:cNvPr id="90" name="Flecha: a la derecha 89">
            <a:extLst>
              <a:ext uri="{FF2B5EF4-FFF2-40B4-BE49-F238E27FC236}">
                <a16:creationId xmlns:a16="http://schemas.microsoft.com/office/drawing/2014/main" id="{08C969BD-7CE9-4C52-9BEA-00B263460A37}"/>
              </a:ext>
            </a:extLst>
          </p:cNvPr>
          <p:cNvSpPr/>
          <p:nvPr/>
        </p:nvSpPr>
        <p:spPr>
          <a:xfrm>
            <a:off x="5923227" y="5052457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5979DBC5-7C2E-46FE-BA74-26D72962F6E2}"/>
              </a:ext>
            </a:extLst>
          </p:cNvPr>
          <p:cNvSpPr txBox="1"/>
          <p:nvPr/>
        </p:nvSpPr>
        <p:spPr>
          <a:xfrm>
            <a:off x="6902542" y="4828186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97D500C3-D558-4302-B248-5D865DFC2595}"/>
              </a:ext>
            </a:extLst>
          </p:cNvPr>
          <p:cNvSpPr txBox="1"/>
          <p:nvPr/>
        </p:nvSpPr>
        <p:spPr>
          <a:xfrm>
            <a:off x="7477049" y="4853073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   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7EECC489-03A2-401A-ACC7-0AD49720C244}"/>
              </a:ext>
            </a:extLst>
          </p:cNvPr>
          <p:cNvSpPr txBox="1"/>
          <p:nvPr/>
        </p:nvSpPr>
        <p:spPr>
          <a:xfrm>
            <a:off x="8557151" y="4825783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792CE0BC-6F29-452F-ACB1-3A613190AA04}"/>
              </a:ext>
            </a:extLst>
          </p:cNvPr>
          <p:cNvSpPr txBox="1"/>
          <p:nvPr/>
        </p:nvSpPr>
        <p:spPr>
          <a:xfrm>
            <a:off x="8567974" y="521555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B5C91C2-FEB1-481A-999C-C1DE59A7982C}"/>
              </a:ext>
            </a:extLst>
          </p:cNvPr>
          <p:cNvSpPr txBox="1"/>
          <p:nvPr/>
        </p:nvSpPr>
        <p:spPr>
          <a:xfrm>
            <a:off x="8026805" y="519586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E0F497B2-ED01-4744-BBB8-7629E7944672}"/>
              </a:ext>
            </a:extLst>
          </p:cNvPr>
          <p:cNvSpPr txBox="1"/>
          <p:nvPr/>
        </p:nvSpPr>
        <p:spPr>
          <a:xfrm>
            <a:off x="6910234" y="519586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4362EF7E-4E6E-4D35-AAC3-32A0F5F0E32A}"/>
              </a:ext>
            </a:extLst>
          </p:cNvPr>
          <p:cNvSpPr txBox="1"/>
          <p:nvPr/>
        </p:nvSpPr>
        <p:spPr>
          <a:xfrm>
            <a:off x="8597670" y="5570175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729D23BF-544F-4316-828A-2C6F69581654}"/>
              </a:ext>
            </a:extLst>
          </p:cNvPr>
          <p:cNvSpPr txBox="1"/>
          <p:nvPr/>
        </p:nvSpPr>
        <p:spPr>
          <a:xfrm>
            <a:off x="7518397" y="5570175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C81D7B5-E55C-43F4-9780-B8AB69B79A2F}"/>
              </a:ext>
            </a:extLst>
          </p:cNvPr>
          <p:cNvSpPr txBox="1"/>
          <p:nvPr/>
        </p:nvSpPr>
        <p:spPr>
          <a:xfrm>
            <a:off x="6927184" y="5570175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100" name="Flecha: a la derecha 99">
            <a:extLst>
              <a:ext uri="{FF2B5EF4-FFF2-40B4-BE49-F238E27FC236}">
                <a16:creationId xmlns:a16="http://schemas.microsoft.com/office/drawing/2014/main" id="{1A1572EC-5D4E-4619-AF48-5F3E76368602}"/>
              </a:ext>
            </a:extLst>
          </p:cNvPr>
          <p:cNvSpPr/>
          <p:nvPr/>
        </p:nvSpPr>
        <p:spPr>
          <a:xfrm>
            <a:off x="9156802" y="5079278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67E831C-9F4A-45A7-ABAE-09428E2D2FF3}"/>
              </a:ext>
            </a:extLst>
          </p:cNvPr>
          <p:cNvSpPr txBox="1"/>
          <p:nvPr/>
        </p:nvSpPr>
        <p:spPr>
          <a:xfrm>
            <a:off x="7440264" y="5987966"/>
            <a:ext cx="108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2 622   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B9FE6EA7-2CDF-43B7-B19F-D1C26A420CC3}"/>
              </a:ext>
            </a:extLst>
          </p:cNvPr>
          <p:cNvSpPr txBox="1"/>
          <p:nvPr/>
        </p:nvSpPr>
        <p:spPr>
          <a:xfrm>
            <a:off x="5261637" y="462363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9E82C78F-4600-4B09-BACA-799EC7316785}"/>
              </a:ext>
            </a:extLst>
          </p:cNvPr>
          <p:cNvSpPr txBox="1"/>
          <p:nvPr/>
        </p:nvSpPr>
        <p:spPr>
          <a:xfrm>
            <a:off x="5520730" y="5011852"/>
            <a:ext cx="388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16EC25E5-30B1-40C1-A989-D7DD69FD6B39}"/>
              </a:ext>
            </a:extLst>
          </p:cNvPr>
          <p:cNvSpPr txBox="1"/>
          <p:nvPr/>
        </p:nvSpPr>
        <p:spPr>
          <a:xfrm>
            <a:off x="5247924" y="504130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ACF719B3-9285-42EF-84A3-64FEC7AFE7E2}"/>
              </a:ext>
            </a:extLst>
          </p:cNvPr>
          <p:cNvSpPr txBox="1"/>
          <p:nvPr/>
        </p:nvSpPr>
        <p:spPr>
          <a:xfrm>
            <a:off x="5453873" y="4628829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6   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358A9092-EF55-4F14-8145-76383AAD8422}"/>
              </a:ext>
            </a:extLst>
          </p:cNvPr>
          <p:cNvSpPr txBox="1"/>
          <p:nvPr/>
        </p:nvSpPr>
        <p:spPr>
          <a:xfrm>
            <a:off x="5277620" y="5445767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03E0BFFB-2C0F-4441-ADCD-F6C40A757837}"/>
              </a:ext>
            </a:extLst>
          </p:cNvPr>
          <p:cNvSpPr txBox="1"/>
          <p:nvPr/>
        </p:nvSpPr>
        <p:spPr>
          <a:xfrm>
            <a:off x="5557907" y="541787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4A53CE99-B73D-4DBD-AC7C-B33E100F9B7C}"/>
              </a:ext>
            </a:extLst>
          </p:cNvPr>
          <p:cNvSpPr txBox="1"/>
          <p:nvPr/>
        </p:nvSpPr>
        <p:spPr>
          <a:xfrm>
            <a:off x="8025578" y="4817668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CB40AF1F-285D-4645-AF94-36EA7FCF0EC6}"/>
              </a:ext>
            </a:extLst>
          </p:cNvPr>
          <p:cNvSpPr txBox="1"/>
          <p:nvPr/>
        </p:nvSpPr>
        <p:spPr>
          <a:xfrm>
            <a:off x="7488701" y="519586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E4657B14-E224-424C-BD04-AE8EA3B340C8}"/>
              </a:ext>
            </a:extLst>
          </p:cNvPr>
          <p:cNvSpPr txBox="1"/>
          <p:nvPr/>
        </p:nvSpPr>
        <p:spPr>
          <a:xfrm>
            <a:off x="8038737" y="5550141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DB6005A1-1F6F-4EF3-9B02-889D2E4C06E0}"/>
              </a:ext>
            </a:extLst>
          </p:cNvPr>
          <p:cNvSpPr txBox="1"/>
          <p:nvPr/>
        </p:nvSpPr>
        <p:spPr>
          <a:xfrm>
            <a:off x="9686379" y="4972015"/>
            <a:ext cx="176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7 976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5 354  </a:t>
            </a:r>
          </a:p>
        </p:txBody>
      </p: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id="{CD50A73E-6AF3-4C32-AE0C-19D691222DAF}"/>
              </a:ext>
            </a:extLst>
          </p:cNvPr>
          <p:cNvCxnSpPr>
            <a:cxnSpLocks/>
          </p:cNvCxnSpPr>
          <p:nvPr/>
        </p:nvCxnSpPr>
        <p:spPr>
          <a:xfrm>
            <a:off x="10059128" y="5832103"/>
            <a:ext cx="964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D7A3198C-E349-43CB-982C-FD344062D269}"/>
              </a:ext>
            </a:extLst>
          </p:cNvPr>
          <p:cNvSpPr txBox="1"/>
          <p:nvPr/>
        </p:nvSpPr>
        <p:spPr>
          <a:xfrm>
            <a:off x="10541546" y="575219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3B3369BB-3C3B-45D9-81AE-035FC02DD942}"/>
              </a:ext>
            </a:extLst>
          </p:cNvPr>
          <p:cNvSpPr txBox="1"/>
          <p:nvPr/>
        </p:nvSpPr>
        <p:spPr>
          <a:xfrm>
            <a:off x="10733387" y="575219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6BE037CD-0B9F-4D48-845D-C3959D01C129}"/>
              </a:ext>
            </a:extLst>
          </p:cNvPr>
          <p:cNvSpPr txBox="1"/>
          <p:nvPr/>
        </p:nvSpPr>
        <p:spPr>
          <a:xfrm>
            <a:off x="10310107" y="5754565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088BFBB5-2207-4DEB-BDC1-A0191B112842}"/>
              </a:ext>
            </a:extLst>
          </p:cNvPr>
          <p:cNvSpPr txBox="1"/>
          <p:nvPr/>
        </p:nvSpPr>
        <p:spPr>
          <a:xfrm>
            <a:off x="10041205" y="575693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</p:spTree>
    <p:extLst>
      <p:ext uri="{BB962C8B-B14F-4D97-AF65-F5344CB8AC3E}">
        <p14:creationId xmlns:p14="http://schemas.microsoft.com/office/powerpoint/2010/main" val="31769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1" grpId="0"/>
      <p:bldP spid="62" grpId="0"/>
      <p:bldP spid="67" grpId="0"/>
      <p:bldP spid="69" grpId="0"/>
      <p:bldP spid="70" grpId="0" animBg="1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 animBg="1"/>
      <p:bldP spid="90" grpId="0" animBg="1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 animBg="1"/>
      <p:bldP spid="106" grpId="0"/>
      <p:bldP spid="107" grpId="0"/>
      <p:bldP spid="108" grpId="0"/>
      <p:bldP spid="109" grpId="0"/>
      <p:bldP spid="112" grpId="0"/>
      <p:bldP spid="113" grpId="0"/>
      <p:bldP spid="115" grpId="0"/>
      <p:bldP spid="116" grpId="0"/>
      <p:bldP spid="117" grpId="0"/>
      <p:bldP spid="118" grpId="0"/>
      <p:bldP spid="122" grpId="0"/>
      <p:bldP spid="123" grpId="0"/>
      <p:bldP spid="124" grpId="0"/>
      <p:bldP spid="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192910B-DD31-4B75-9AD9-B02F540F0C4E}"/>
              </a:ext>
            </a:extLst>
          </p:cNvPr>
          <p:cNvSpPr txBox="1"/>
          <p:nvPr/>
        </p:nvSpPr>
        <p:spPr>
          <a:xfrm>
            <a:off x="1619505" y="2143859"/>
            <a:ext cx="1307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861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219  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42CC23F9-B287-4265-96D0-75441D6480C7}"/>
              </a:ext>
            </a:extLst>
          </p:cNvPr>
          <p:cNvCxnSpPr>
            <a:cxnSpLocks/>
          </p:cNvCxnSpPr>
          <p:nvPr/>
        </p:nvCxnSpPr>
        <p:spPr>
          <a:xfrm>
            <a:off x="1968014" y="3003947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837372C-C08D-4D10-BC16-2D9A6B80D1FD}"/>
              </a:ext>
            </a:extLst>
          </p:cNvPr>
          <p:cNvSpPr txBox="1"/>
          <p:nvPr/>
        </p:nvSpPr>
        <p:spPr>
          <a:xfrm>
            <a:off x="4324558" y="359865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642   </a:t>
            </a:r>
          </a:p>
        </p:txBody>
      </p:sp>
      <p:sp>
        <p:nvSpPr>
          <p:cNvPr id="5" name="Flecha: curvada hacia arriba 4">
            <a:extLst>
              <a:ext uri="{FF2B5EF4-FFF2-40B4-BE49-F238E27FC236}">
                <a16:creationId xmlns:a16="http://schemas.microsoft.com/office/drawing/2014/main" id="{9DFE88BE-0F0A-46F9-8D35-45568A597F22}"/>
              </a:ext>
            </a:extLst>
          </p:cNvPr>
          <p:cNvSpPr/>
          <p:nvPr/>
        </p:nvSpPr>
        <p:spPr>
          <a:xfrm flipV="1">
            <a:off x="917197" y="1384862"/>
            <a:ext cx="1494845" cy="52477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C6AA8A36-AE64-4D03-854F-8E620C059FFE}"/>
              </a:ext>
            </a:extLst>
          </p:cNvPr>
          <p:cNvSpPr/>
          <p:nvPr/>
        </p:nvSpPr>
        <p:spPr>
          <a:xfrm>
            <a:off x="2567126" y="2502286"/>
            <a:ext cx="849931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59E82B7-AB55-46D3-B7AC-B1C63BE57A7B}"/>
              </a:ext>
            </a:extLst>
          </p:cNvPr>
          <p:cNvSpPr txBox="1"/>
          <p:nvPr/>
        </p:nvSpPr>
        <p:spPr>
          <a:xfrm>
            <a:off x="3328598" y="2127411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800 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2B6955B-50C6-4DB2-8BE6-22140C9AB508}"/>
              </a:ext>
            </a:extLst>
          </p:cNvPr>
          <p:cNvSpPr txBox="1"/>
          <p:nvPr/>
        </p:nvSpPr>
        <p:spPr>
          <a:xfrm>
            <a:off x="4065203" y="216244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595B005-FDA5-459D-AB40-DED2F892D6BD}"/>
              </a:ext>
            </a:extLst>
          </p:cNvPr>
          <p:cNvSpPr txBox="1"/>
          <p:nvPr/>
        </p:nvSpPr>
        <p:spPr>
          <a:xfrm>
            <a:off x="4391656" y="2143859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50 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50A94E4-1E9F-4C0C-BE68-DE6107CD9759}"/>
              </a:ext>
            </a:extLst>
          </p:cNvPr>
          <p:cNvSpPr txBox="1"/>
          <p:nvPr/>
        </p:nvSpPr>
        <p:spPr>
          <a:xfrm>
            <a:off x="4879841" y="2127872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164400A-70F8-4209-B33C-BB3E17DC879A}"/>
              </a:ext>
            </a:extLst>
          </p:cNvPr>
          <p:cNvSpPr txBox="1"/>
          <p:nvPr/>
        </p:nvSpPr>
        <p:spPr>
          <a:xfrm>
            <a:off x="5172379" y="2150886"/>
            <a:ext cx="621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11  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9B5135B-BDCC-47A7-B5CD-5D29FE930CE7}"/>
              </a:ext>
            </a:extLst>
          </p:cNvPr>
          <p:cNvSpPr txBox="1"/>
          <p:nvPr/>
        </p:nvSpPr>
        <p:spPr>
          <a:xfrm>
            <a:off x="3334807" y="2537013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200 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4761137-416C-40F2-B68F-4FCE22690A53}"/>
              </a:ext>
            </a:extLst>
          </p:cNvPr>
          <p:cNvSpPr txBox="1"/>
          <p:nvPr/>
        </p:nvSpPr>
        <p:spPr>
          <a:xfrm>
            <a:off x="4072863" y="254507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F9A08A2-103F-4347-A055-D835AB112CBE}"/>
              </a:ext>
            </a:extLst>
          </p:cNvPr>
          <p:cNvSpPr txBox="1"/>
          <p:nvPr/>
        </p:nvSpPr>
        <p:spPr>
          <a:xfrm>
            <a:off x="4378029" y="2511915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 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3B33FA2-A1D1-493A-AD56-2F8002979278}"/>
              </a:ext>
            </a:extLst>
          </p:cNvPr>
          <p:cNvSpPr txBox="1"/>
          <p:nvPr/>
        </p:nvSpPr>
        <p:spPr>
          <a:xfrm>
            <a:off x="4902247" y="254222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1B7DCC-AEF0-4DCD-9EB9-2FA2C3BF4F5E}"/>
              </a:ext>
            </a:extLst>
          </p:cNvPr>
          <p:cNvSpPr txBox="1"/>
          <p:nvPr/>
        </p:nvSpPr>
        <p:spPr>
          <a:xfrm>
            <a:off x="5233409" y="2511915"/>
            <a:ext cx="491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9   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3F3354BB-0180-468A-8674-854F2F6E60DD}"/>
              </a:ext>
            </a:extLst>
          </p:cNvPr>
          <p:cNvCxnSpPr>
            <a:cxnSpLocks/>
          </p:cNvCxnSpPr>
          <p:nvPr/>
        </p:nvCxnSpPr>
        <p:spPr>
          <a:xfrm flipV="1">
            <a:off x="3351795" y="2947276"/>
            <a:ext cx="2373160" cy="115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8D2BACD-F081-4CD1-A389-1953A11A5170}"/>
              </a:ext>
            </a:extLst>
          </p:cNvPr>
          <p:cNvSpPr txBox="1"/>
          <p:nvPr/>
        </p:nvSpPr>
        <p:spPr>
          <a:xfrm>
            <a:off x="3375200" y="2981848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600  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3536083-5968-4A72-A2D5-8E016D0E403C}"/>
              </a:ext>
            </a:extLst>
          </p:cNvPr>
          <p:cNvSpPr txBox="1"/>
          <p:nvPr/>
        </p:nvSpPr>
        <p:spPr>
          <a:xfrm>
            <a:off x="4140137" y="298184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381380A-28E3-4E02-BACE-2766F5ED0A55}"/>
              </a:ext>
            </a:extLst>
          </p:cNvPr>
          <p:cNvSpPr txBox="1"/>
          <p:nvPr/>
        </p:nvSpPr>
        <p:spPr>
          <a:xfrm>
            <a:off x="4550956" y="2977056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40 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D3FD312-FE93-46DE-A0EB-F9BF17CF693B}"/>
              </a:ext>
            </a:extLst>
          </p:cNvPr>
          <p:cNvSpPr txBox="1"/>
          <p:nvPr/>
        </p:nvSpPr>
        <p:spPr>
          <a:xfrm>
            <a:off x="4980178" y="299496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C98B367-443C-4D02-A0B7-CD7DDCEE3403}"/>
              </a:ext>
            </a:extLst>
          </p:cNvPr>
          <p:cNvSpPr txBox="1"/>
          <p:nvPr/>
        </p:nvSpPr>
        <p:spPr>
          <a:xfrm>
            <a:off x="5249139" y="2942377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2  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B2878B6-2757-4D80-9A72-6D47F25FF05B}"/>
              </a:ext>
            </a:extLst>
          </p:cNvPr>
          <p:cNvSpPr txBox="1"/>
          <p:nvPr/>
        </p:nvSpPr>
        <p:spPr>
          <a:xfrm>
            <a:off x="3036221" y="254530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</a:p>
        </p:txBody>
      </p:sp>
      <p:sp>
        <p:nvSpPr>
          <p:cNvPr id="24" name="Cerrar llave 23">
            <a:extLst>
              <a:ext uri="{FF2B5EF4-FFF2-40B4-BE49-F238E27FC236}">
                <a16:creationId xmlns:a16="http://schemas.microsoft.com/office/drawing/2014/main" id="{F14EA759-E9EB-4F8C-8DC8-40C3674F07C4}"/>
              </a:ext>
            </a:extLst>
          </p:cNvPr>
          <p:cNvSpPr/>
          <p:nvPr/>
        </p:nvSpPr>
        <p:spPr>
          <a:xfrm rot="5400000">
            <a:off x="4544439" y="2368719"/>
            <a:ext cx="124165" cy="215332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7" name="Tabla 47">
            <a:extLst>
              <a:ext uri="{FF2B5EF4-FFF2-40B4-BE49-F238E27FC236}">
                <a16:creationId xmlns:a16="http://schemas.microsoft.com/office/drawing/2014/main" id="{D09D5B86-3CD0-4819-AAE6-6CE8964D3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200425"/>
              </p:ext>
            </p:extLst>
          </p:nvPr>
        </p:nvGraphicFramePr>
        <p:xfrm>
          <a:off x="6430040" y="1942586"/>
          <a:ext cx="2257836" cy="1463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52612">
                  <a:extLst>
                    <a:ext uri="{9D8B030D-6E8A-4147-A177-3AD203B41FA5}">
                      <a16:colId xmlns:a16="http://schemas.microsoft.com/office/drawing/2014/main" val="1908363811"/>
                    </a:ext>
                  </a:extLst>
                </a:gridCol>
                <a:gridCol w="752612">
                  <a:extLst>
                    <a:ext uri="{9D8B030D-6E8A-4147-A177-3AD203B41FA5}">
                      <a16:colId xmlns:a16="http://schemas.microsoft.com/office/drawing/2014/main" val="2669617179"/>
                    </a:ext>
                  </a:extLst>
                </a:gridCol>
                <a:gridCol w="752612">
                  <a:extLst>
                    <a:ext uri="{9D8B030D-6E8A-4147-A177-3AD203B41FA5}">
                      <a16:colId xmlns:a16="http://schemas.microsoft.com/office/drawing/2014/main" val="2431403219"/>
                    </a:ext>
                  </a:extLst>
                </a:gridCol>
              </a:tblGrid>
              <a:tr h="365313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718424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48618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70699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53134"/>
                  </a:ext>
                </a:extLst>
              </a:tr>
            </a:tbl>
          </a:graphicData>
        </a:graphic>
      </p:graphicFrame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92808822-993C-4C58-9F18-132D235E4B38}"/>
              </a:ext>
            </a:extLst>
          </p:cNvPr>
          <p:cNvSpPr/>
          <p:nvPr/>
        </p:nvSpPr>
        <p:spPr>
          <a:xfrm>
            <a:off x="5641951" y="2449725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919D66A-8D87-4A17-AC81-0A6B999EEBC1}"/>
              </a:ext>
            </a:extLst>
          </p:cNvPr>
          <p:cNvSpPr txBox="1"/>
          <p:nvPr/>
        </p:nvSpPr>
        <p:spPr>
          <a:xfrm>
            <a:off x="6660926" y="225371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  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F284198-6A47-4948-962D-76BC296247B4}"/>
              </a:ext>
            </a:extLst>
          </p:cNvPr>
          <p:cNvSpPr txBox="1"/>
          <p:nvPr/>
        </p:nvSpPr>
        <p:spPr>
          <a:xfrm>
            <a:off x="7362462" y="225371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932F8F3-2BE6-4650-823B-B772323E4A88}"/>
              </a:ext>
            </a:extLst>
          </p:cNvPr>
          <p:cNvSpPr txBox="1"/>
          <p:nvPr/>
        </p:nvSpPr>
        <p:spPr>
          <a:xfrm>
            <a:off x="8002938" y="2216318"/>
            <a:ext cx="591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11  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ACF2855-C3C6-4687-8E56-3A16572FE028}"/>
              </a:ext>
            </a:extLst>
          </p:cNvPr>
          <p:cNvSpPr txBox="1"/>
          <p:nvPr/>
        </p:nvSpPr>
        <p:spPr>
          <a:xfrm>
            <a:off x="8132552" y="260510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  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5EDB0AA-9927-401C-A7E6-3222378F3982}"/>
              </a:ext>
            </a:extLst>
          </p:cNvPr>
          <p:cNvSpPr txBox="1"/>
          <p:nvPr/>
        </p:nvSpPr>
        <p:spPr>
          <a:xfrm>
            <a:off x="7362462" y="2587684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7AA3A0F-6223-46E0-9C5F-6F148993EE51}"/>
              </a:ext>
            </a:extLst>
          </p:cNvPr>
          <p:cNvSpPr txBox="1"/>
          <p:nvPr/>
        </p:nvSpPr>
        <p:spPr>
          <a:xfrm>
            <a:off x="6652751" y="2587684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CBED62-2AE2-4306-AF67-92D69338C84C}"/>
              </a:ext>
            </a:extLst>
          </p:cNvPr>
          <p:cNvSpPr txBox="1"/>
          <p:nvPr/>
        </p:nvSpPr>
        <p:spPr>
          <a:xfrm>
            <a:off x="8143116" y="29796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8FC434B-2936-43D1-BCC9-DD46450A242B}"/>
              </a:ext>
            </a:extLst>
          </p:cNvPr>
          <p:cNvSpPr txBox="1"/>
          <p:nvPr/>
        </p:nvSpPr>
        <p:spPr>
          <a:xfrm>
            <a:off x="7392652" y="29796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0B295148-6720-4279-AA0A-C891D992E533}"/>
              </a:ext>
            </a:extLst>
          </p:cNvPr>
          <p:cNvSpPr txBox="1"/>
          <p:nvPr/>
        </p:nvSpPr>
        <p:spPr>
          <a:xfrm>
            <a:off x="6632867" y="2970819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F2EA090B-DA28-4048-9450-DB9792151CE7}"/>
              </a:ext>
            </a:extLst>
          </p:cNvPr>
          <p:cNvSpPr/>
          <p:nvPr/>
        </p:nvSpPr>
        <p:spPr>
          <a:xfrm>
            <a:off x="8808509" y="2486481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7" name="Picture 2">
            <a:extLst>
              <a:ext uri="{FF2B5EF4-FFF2-40B4-BE49-F238E27FC236}">
                <a16:creationId xmlns:a16="http://schemas.microsoft.com/office/drawing/2014/main" id="{5E3E9924-5071-42E1-B61B-0521B168B2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692" y="2033986"/>
            <a:ext cx="1732290" cy="1376156"/>
          </a:xfrm>
          <a:prstGeom prst="rect">
            <a:avLst/>
          </a:prstGeom>
          <a:noFill/>
        </p:spPr>
      </p:pic>
      <p:sp>
        <p:nvSpPr>
          <p:cNvPr id="48" name="CuadroTexto 47">
            <a:extLst>
              <a:ext uri="{FF2B5EF4-FFF2-40B4-BE49-F238E27FC236}">
                <a16:creationId xmlns:a16="http://schemas.microsoft.com/office/drawing/2014/main" id="{148AAC34-7955-4CD0-9C58-4BA31ADA650E}"/>
              </a:ext>
            </a:extLst>
          </p:cNvPr>
          <p:cNvSpPr txBox="1"/>
          <p:nvPr/>
        </p:nvSpPr>
        <p:spPr>
          <a:xfrm>
            <a:off x="9272051" y="2137498"/>
            <a:ext cx="1307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861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219  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093F675F-0106-455D-8444-FDCDE3B67D78}"/>
              </a:ext>
            </a:extLst>
          </p:cNvPr>
          <p:cNvCxnSpPr>
            <a:cxnSpLocks/>
          </p:cNvCxnSpPr>
          <p:nvPr/>
        </p:nvCxnSpPr>
        <p:spPr>
          <a:xfrm>
            <a:off x="9620560" y="2997586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B0738A61-09DB-4E62-8634-6DB22FFA4AB7}"/>
              </a:ext>
            </a:extLst>
          </p:cNvPr>
          <p:cNvCxnSpPr>
            <a:cxnSpLocks/>
          </p:cNvCxnSpPr>
          <p:nvPr/>
        </p:nvCxnSpPr>
        <p:spPr>
          <a:xfrm flipH="1">
            <a:off x="9806494" y="2280526"/>
            <a:ext cx="289365" cy="25819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7E9A2428-1739-4561-8263-9C7403ABAFF1}"/>
              </a:ext>
            </a:extLst>
          </p:cNvPr>
          <p:cNvSpPr txBox="1"/>
          <p:nvPr/>
        </p:nvSpPr>
        <p:spPr>
          <a:xfrm>
            <a:off x="9994447" y="1800903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88745CB-4F5D-493F-B345-87EF2B1264B5}"/>
              </a:ext>
            </a:extLst>
          </p:cNvPr>
          <p:cNvSpPr txBox="1"/>
          <p:nvPr/>
        </p:nvSpPr>
        <p:spPr>
          <a:xfrm>
            <a:off x="10009284" y="291272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3CCDECBB-BE79-493E-B7F2-B090F75CD750}"/>
              </a:ext>
            </a:extLst>
          </p:cNvPr>
          <p:cNvSpPr txBox="1"/>
          <p:nvPr/>
        </p:nvSpPr>
        <p:spPr>
          <a:xfrm>
            <a:off x="9786333" y="2897515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E416CB2A-0DBA-4D4C-A6E6-C0A199C0D91F}"/>
              </a:ext>
            </a:extLst>
          </p:cNvPr>
          <p:cNvSpPr txBox="1"/>
          <p:nvPr/>
        </p:nvSpPr>
        <p:spPr>
          <a:xfrm>
            <a:off x="9587750" y="289302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8F34E13-6414-4B8D-BEEA-E88891CF2A22}"/>
              </a:ext>
            </a:extLst>
          </p:cNvPr>
          <p:cNvSpPr txBox="1"/>
          <p:nvPr/>
        </p:nvSpPr>
        <p:spPr>
          <a:xfrm>
            <a:off x="9821021" y="1808697"/>
            <a:ext cx="31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D0F73F4-62C2-4869-B5E0-C9608A2BABA0}"/>
              </a:ext>
            </a:extLst>
          </p:cNvPr>
          <p:cNvSpPr txBox="1"/>
          <p:nvPr/>
        </p:nvSpPr>
        <p:spPr>
          <a:xfrm>
            <a:off x="670331" y="4452526"/>
            <a:ext cx="176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8 573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4 268  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758BAC4D-DDE6-422C-A968-D8B098E2A780}"/>
              </a:ext>
            </a:extLst>
          </p:cNvPr>
          <p:cNvCxnSpPr>
            <a:cxnSpLocks/>
          </p:cNvCxnSpPr>
          <p:nvPr/>
        </p:nvCxnSpPr>
        <p:spPr>
          <a:xfrm>
            <a:off x="1043080" y="5312614"/>
            <a:ext cx="964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09383D2B-4749-40E5-A42F-531DC6301050}"/>
              </a:ext>
            </a:extLst>
          </p:cNvPr>
          <p:cNvSpPr txBox="1"/>
          <p:nvPr/>
        </p:nvSpPr>
        <p:spPr>
          <a:xfrm>
            <a:off x="3654247" y="5907317"/>
            <a:ext cx="135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4 305   </a:t>
            </a:r>
          </a:p>
        </p:txBody>
      </p:sp>
      <p:sp>
        <p:nvSpPr>
          <p:cNvPr id="66" name="Flecha: a la derecha 65">
            <a:extLst>
              <a:ext uri="{FF2B5EF4-FFF2-40B4-BE49-F238E27FC236}">
                <a16:creationId xmlns:a16="http://schemas.microsoft.com/office/drawing/2014/main" id="{46633113-E997-4C7E-907B-707DE16DB6C1}"/>
              </a:ext>
            </a:extLst>
          </p:cNvPr>
          <p:cNvSpPr/>
          <p:nvPr/>
        </p:nvSpPr>
        <p:spPr>
          <a:xfrm>
            <a:off x="1896816" y="4810953"/>
            <a:ext cx="466532" cy="237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AB15B37-C332-45BC-B6A9-7C137A894286}"/>
              </a:ext>
            </a:extLst>
          </p:cNvPr>
          <p:cNvSpPr txBox="1"/>
          <p:nvPr/>
        </p:nvSpPr>
        <p:spPr>
          <a:xfrm>
            <a:off x="2461012" y="4436078"/>
            <a:ext cx="107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8 000   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08240C5F-4DB9-4894-AA1D-1A43813EAC2E}"/>
              </a:ext>
            </a:extLst>
          </p:cNvPr>
          <p:cNvSpPr txBox="1"/>
          <p:nvPr/>
        </p:nvSpPr>
        <p:spPr>
          <a:xfrm>
            <a:off x="3423224" y="443607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BF02526C-84AE-4482-978F-7AC570D76F27}"/>
              </a:ext>
            </a:extLst>
          </p:cNvPr>
          <p:cNvSpPr txBox="1"/>
          <p:nvPr/>
        </p:nvSpPr>
        <p:spPr>
          <a:xfrm>
            <a:off x="3673639" y="4431286"/>
            <a:ext cx="781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500   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7D3D3327-2CA8-4170-906F-CDD51FB7D287}"/>
              </a:ext>
            </a:extLst>
          </p:cNvPr>
          <p:cNvSpPr txBox="1"/>
          <p:nvPr/>
        </p:nvSpPr>
        <p:spPr>
          <a:xfrm>
            <a:off x="4412870" y="443128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6148F611-904F-4AD9-BFA5-BE96E6CA5E3D}"/>
              </a:ext>
            </a:extLst>
          </p:cNvPr>
          <p:cNvSpPr txBox="1"/>
          <p:nvPr/>
        </p:nvSpPr>
        <p:spPr>
          <a:xfrm>
            <a:off x="4758862" y="4418604"/>
            <a:ext cx="633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60  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A8C34DFD-127A-4435-96B7-5DE0F801245F}"/>
              </a:ext>
            </a:extLst>
          </p:cNvPr>
          <p:cNvSpPr txBox="1"/>
          <p:nvPr/>
        </p:nvSpPr>
        <p:spPr>
          <a:xfrm>
            <a:off x="2408807" y="4845680"/>
            <a:ext cx="1241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4 000   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6C63DCB3-5AF9-490E-8D8A-9AA2602273B6}"/>
              </a:ext>
            </a:extLst>
          </p:cNvPr>
          <p:cNvSpPr txBox="1"/>
          <p:nvPr/>
        </p:nvSpPr>
        <p:spPr>
          <a:xfrm>
            <a:off x="3446525" y="4845680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6F2D44B5-CFF0-4BD0-8261-A99AE4F2B643}"/>
              </a:ext>
            </a:extLst>
          </p:cNvPr>
          <p:cNvSpPr txBox="1"/>
          <p:nvPr/>
        </p:nvSpPr>
        <p:spPr>
          <a:xfrm>
            <a:off x="3672402" y="4840888"/>
            <a:ext cx="851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200   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B477F374-DC9E-48DB-BB0F-4455F9ABCAAE}"/>
              </a:ext>
            </a:extLst>
          </p:cNvPr>
          <p:cNvSpPr txBox="1"/>
          <p:nvPr/>
        </p:nvSpPr>
        <p:spPr>
          <a:xfrm>
            <a:off x="4436171" y="484088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3FDCD242-8B6D-429F-9770-C8ED3E052AF4}"/>
              </a:ext>
            </a:extLst>
          </p:cNvPr>
          <p:cNvSpPr txBox="1"/>
          <p:nvPr/>
        </p:nvSpPr>
        <p:spPr>
          <a:xfrm>
            <a:off x="4658734" y="4839574"/>
            <a:ext cx="740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60   </a:t>
            </a:r>
          </a:p>
        </p:txBody>
      </p: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E7287178-80AE-4EDC-A12A-8F0D77A8F096}"/>
              </a:ext>
            </a:extLst>
          </p:cNvPr>
          <p:cNvCxnSpPr>
            <a:cxnSpLocks/>
          </p:cNvCxnSpPr>
          <p:nvPr/>
        </p:nvCxnSpPr>
        <p:spPr>
          <a:xfrm>
            <a:off x="2603029" y="5291320"/>
            <a:ext cx="3433413" cy="212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AFE99190-1CDC-48B0-9D39-10096D2912CC}"/>
              </a:ext>
            </a:extLst>
          </p:cNvPr>
          <p:cNvSpPr txBox="1"/>
          <p:nvPr/>
        </p:nvSpPr>
        <p:spPr>
          <a:xfrm>
            <a:off x="2512021" y="5290515"/>
            <a:ext cx="1164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4 000   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799BA707-0509-4BB4-A133-26D13BD9AF8E}"/>
              </a:ext>
            </a:extLst>
          </p:cNvPr>
          <p:cNvSpPr txBox="1"/>
          <p:nvPr/>
        </p:nvSpPr>
        <p:spPr>
          <a:xfrm>
            <a:off x="3469826" y="5290515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AB3BE619-8A81-45A6-896D-6E8897503C36}"/>
              </a:ext>
            </a:extLst>
          </p:cNvPr>
          <p:cNvSpPr txBox="1"/>
          <p:nvPr/>
        </p:nvSpPr>
        <p:spPr>
          <a:xfrm>
            <a:off x="3693814" y="5285723"/>
            <a:ext cx="885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300  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766D57D7-D103-43B4-B7AA-C0F8E184063F}"/>
              </a:ext>
            </a:extLst>
          </p:cNvPr>
          <p:cNvSpPr txBox="1"/>
          <p:nvPr/>
        </p:nvSpPr>
        <p:spPr>
          <a:xfrm>
            <a:off x="4459472" y="5285723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FD1965FB-2758-46A6-9EAE-E80118AC1C46}"/>
              </a:ext>
            </a:extLst>
          </p:cNvPr>
          <p:cNvSpPr txBox="1"/>
          <p:nvPr/>
        </p:nvSpPr>
        <p:spPr>
          <a:xfrm>
            <a:off x="4648170" y="5260544"/>
            <a:ext cx="706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0  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D4CC4A1C-1F00-43C9-A67E-7EDDFEF880F0}"/>
              </a:ext>
            </a:extLst>
          </p:cNvPr>
          <p:cNvSpPr txBox="1"/>
          <p:nvPr/>
        </p:nvSpPr>
        <p:spPr>
          <a:xfrm>
            <a:off x="2198590" y="487321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</a:p>
        </p:txBody>
      </p:sp>
      <p:sp>
        <p:nvSpPr>
          <p:cNvPr id="84" name="Cerrar llave 83">
            <a:extLst>
              <a:ext uri="{FF2B5EF4-FFF2-40B4-BE49-F238E27FC236}">
                <a16:creationId xmlns:a16="http://schemas.microsoft.com/office/drawing/2014/main" id="{F0674B4A-6EF4-4C9E-B488-FE4D1177FB83}"/>
              </a:ext>
            </a:extLst>
          </p:cNvPr>
          <p:cNvSpPr/>
          <p:nvPr/>
        </p:nvSpPr>
        <p:spPr>
          <a:xfrm rot="5400000">
            <a:off x="4212490" y="4227221"/>
            <a:ext cx="92314" cy="320142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85" name="Tabla 47">
            <a:extLst>
              <a:ext uri="{FF2B5EF4-FFF2-40B4-BE49-F238E27FC236}">
                <a16:creationId xmlns:a16="http://schemas.microsoft.com/office/drawing/2014/main" id="{1861BA87-EDB9-468B-86BA-4A707293E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30922"/>
              </p:ext>
            </p:extLst>
          </p:nvPr>
        </p:nvGraphicFramePr>
        <p:xfrm>
          <a:off x="6775007" y="4353417"/>
          <a:ext cx="2257836" cy="1463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64459">
                  <a:extLst>
                    <a:ext uri="{9D8B030D-6E8A-4147-A177-3AD203B41FA5}">
                      <a16:colId xmlns:a16="http://schemas.microsoft.com/office/drawing/2014/main" val="2354096216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1908363811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2669617179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2431403219"/>
                    </a:ext>
                  </a:extLst>
                </a:gridCol>
              </a:tblGrid>
              <a:tr h="365313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718424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48618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70699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53134"/>
                  </a:ext>
                </a:extLst>
              </a:tr>
            </a:tbl>
          </a:graphicData>
        </a:graphic>
      </p:graphicFrame>
      <p:sp>
        <p:nvSpPr>
          <p:cNvPr id="86" name="Flecha: a la derecha 85">
            <a:extLst>
              <a:ext uri="{FF2B5EF4-FFF2-40B4-BE49-F238E27FC236}">
                <a16:creationId xmlns:a16="http://schemas.microsoft.com/office/drawing/2014/main" id="{A6E2B1AB-61ED-476B-AB1B-3FC9FAF98734}"/>
              </a:ext>
            </a:extLst>
          </p:cNvPr>
          <p:cNvSpPr/>
          <p:nvPr/>
        </p:nvSpPr>
        <p:spPr>
          <a:xfrm>
            <a:off x="6117805" y="4866018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FAE5005-E635-44A4-B981-B056B7614767}"/>
              </a:ext>
            </a:extLst>
          </p:cNvPr>
          <p:cNvSpPr txBox="1"/>
          <p:nvPr/>
        </p:nvSpPr>
        <p:spPr>
          <a:xfrm>
            <a:off x="6891216" y="4639661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   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1423EB27-A771-4E75-B1F4-CCDABD6520DD}"/>
              </a:ext>
            </a:extLst>
          </p:cNvPr>
          <p:cNvSpPr txBox="1"/>
          <p:nvPr/>
        </p:nvSpPr>
        <p:spPr>
          <a:xfrm>
            <a:off x="7456816" y="4657319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F16D9014-DF66-495F-B379-6110C1D75C1D}"/>
              </a:ext>
            </a:extLst>
          </p:cNvPr>
          <p:cNvSpPr txBox="1"/>
          <p:nvPr/>
        </p:nvSpPr>
        <p:spPr>
          <a:xfrm>
            <a:off x="8403975" y="4636434"/>
            <a:ext cx="629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13   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9BD26D4-6F5C-4BDC-BF69-75DDD7A4FECD}"/>
              </a:ext>
            </a:extLst>
          </p:cNvPr>
          <p:cNvSpPr txBox="1"/>
          <p:nvPr/>
        </p:nvSpPr>
        <p:spPr>
          <a:xfrm>
            <a:off x="8556648" y="5027027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   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19FE1CB5-9499-405D-A503-2760C013C82B}"/>
              </a:ext>
            </a:extLst>
          </p:cNvPr>
          <p:cNvSpPr txBox="1"/>
          <p:nvPr/>
        </p:nvSpPr>
        <p:spPr>
          <a:xfrm>
            <a:off x="8015479" y="500734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1E869EF2-EEB8-4CC7-AD85-93B588633331}"/>
              </a:ext>
            </a:extLst>
          </p:cNvPr>
          <p:cNvSpPr txBox="1"/>
          <p:nvPr/>
        </p:nvSpPr>
        <p:spPr>
          <a:xfrm>
            <a:off x="6898908" y="500734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E15AADC9-5586-4848-8A84-24B167D94731}"/>
              </a:ext>
            </a:extLst>
          </p:cNvPr>
          <p:cNvSpPr txBox="1"/>
          <p:nvPr/>
        </p:nvSpPr>
        <p:spPr>
          <a:xfrm>
            <a:off x="8586344" y="53816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22A77F02-EEE1-4F3E-90EF-803C8AE13561}"/>
              </a:ext>
            </a:extLst>
          </p:cNvPr>
          <p:cNvSpPr txBox="1"/>
          <p:nvPr/>
        </p:nvSpPr>
        <p:spPr>
          <a:xfrm>
            <a:off x="7507071" y="53816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0BBFB717-0083-46D3-8D31-66D97CFFA9E2}"/>
              </a:ext>
            </a:extLst>
          </p:cNvPr>
          <p:cNvSpPr txBox="1"/>
          <p:nvPr/>
        </p:nvSpPr>
        <p:spPr>
          <a:xfrm>
            <a:off x="6915858" y="538165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96" name="Flecha: a la derecha 95">
            <a:extLst>
              <a:ext uri="{FF2B5EF4-FFF2-40B4-BE49-F238E27FC236}">
                <a16:creationId xmlns:a16="http://schemas.microsoft.com/office/drawing/2014/main" id="{0C2A2628-21B5-46F4-B4A4-CA409D8C5DC3}"/>
              </a:ext>
            </a:extLst>
          </p:cNvPr>
          <p:cNvSpPr/>
          <p:nvPr/>
        </p:nvSpPr>
        <p:spPr>
          <a:xfrm>
            <a:off x="9145476" y="4890753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9BFFF841-985A-4016-9D75-23167EECB99B}"/>
              </a:ext>
            </a:extLst>
          </p:cNvPr>
          <p:cNvSpPr txBox="1"/>
          <p:nvPr/>
        </p:nvSpPr>
        <p:spPr>
          <a:xfrm>
            <a:off x="5250311" y="443511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84A81A0F-0A35-4E4A-9216-FF4086DF724C}"/>
              </a:ext>
            </a:extLst>
          </p:cNvPr>
          <p:cNvSpPr txBox="1"/>
          <p:nvPr/>
        </p:nvSpPr>
        <p:spPr>
          <a:xfrm>
            <a:off x="5664487" y="4823327"/>
            <a:ext cx="388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   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BA44E656-EE31-4BFA-A3B3-F6CC40834202}"/>
              </a:ext>
            </a:extLst>
          </p:cNvPr>
          <p:cNvSpPr txBox="1"/>
          <p:nvPr/>
        </p:nvSpPr>
        <p:spPr>
          <a:xfrm>
            <a:off x="5246836" y="4829977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8D00067A-4FFA-48ED-B6EA-A1579412B3E3}"/>
              </a:ext>
            </a:extLst>
          </p:cNvPr>
          <p:cNvSpPr txBox="1"/>
          <p:nvPr/>
        </p:nvSpPr>
        <p:spPr>
          <a:xfrm>
            <a:off x="5346162" y="4441675"/>
            <a:ext cx="710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13   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58D45CA-22A1-4002-ADF6-525ABC3B5A8B}"/>
              </a:ext>
            </a:extLst>
          </p:cNvPr>
          <p:cNvSpPr txBox="1"/>
          <p:nvPr/>
        </p:nvSpPr>
        <p:spPr>
          <a:xfrm flipV="1">
            <a:off x="5368218" y="5250621"/>
            <a:ext cx="299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3022DCD8-5E8B-4EB2-96AF-4C36C3EED447}"/>
              </a:ext>
            </a:extLst>
          </p:cNvPr>
          <p:cNvSpPr txBox="1"/>
          <p:nvPr/>
        </p:nvSpPr>
        <p:spPr>
          <a:xfrm>
            <a:off x="5665621" y="525062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A0604BE3-CBBA-42AD-99CA-E886B8E7C615}"/>
              </a:ext>
            </a:extLst>
          </p:cNvPr>
          <p:cNvSpPr txBox="1"/>
          <p:nvPr/>
        </p:nvSpPr>
        <p:spPr>
          <a:xfrm>
            <a:off x="8013855" y="4645652"/>
            <a:ext cx="503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369CC2DA-813F-4795-870E-35642A7CC12A}"/>
              </a:ext>
            </a:extLst>
          </p:cNvPr>
          <p:cNvSpPr txBox="1"/>
          <p:nvPr/>
        </p:nvSpPr>
        <p:spPr>
          <a:xfrm>
            <a:off x="7477375" y="500734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FBA357D1-1E2A-458E-ABF9-E7AA53FF1727}"/>
              </a:ext>
            </a:extLst>
          </p:cNvPr>
          <p:cNvSpPr txBox="1"/>
          <p:nvPr/>
        </p:nvSpPr>
        <p:spPr>
          <a:xfrm>
            <a:off x="8027411" y="5361616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0   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76AC3E92-6376-4A59-8806-D95C23827885}"/>
              </a:ext>
            </a:extLst>
          </p:cNvPr>
          <p:cNvSpPr txBox="1"/>
          <p:nvPr/>
        </p:nvSpPr>
        <p:spPr>
          <a:xfrm>
            <a:off x="10563556" y="5362050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04F49253-9C6E-450F-A4CF-6CA4792D4D32}"/>
              </a:ext>
            </a:extLst>
          </p:cNvPr>
          <p:cNvSpPr txBox="1"/>
          <p:nvPr/>
        </p:nvSpPr>
        <p:spPr>
          <a:xfrm>
            <a:off x="10368763" y="5363820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0   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352D5031-5B4B-4E5A-B820-66DEB046515F}"/>
              </a:ext>
            </a:extLst>
          </p:cNvPr>
          <p:cNvSpPr txBox="1"/>
          <p:nvPr/>
        </p:nvSpPr>
        <p:spPr>
          <a:xfrm>
            <a:off x="10164937" y="5350622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F9EDD28-F478-4AC2-AEB8-F0456EE23163}"/>
              </a:ext>
            </a:extLst>
          </p:cNvPr>
          <p:cNvSpPr txBox="1"/>
          <p:nvPr/>
        </p:nvSpPr>
        <p:spPr>
          <a:xfrm>
            <a:off x="9899206" y="534509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01B8F9A0-DF3B-4B5E-BC39-A6D9D83C742A}"/>
              </a:ext>
            </a:extLst>
          </p:cNvPr>
          <p:cNvSpPr txBox="1"/>
          <p:nvPr/>
        </p:nvSpPr>
        <p:spPr>
          <a:xfrm>
            <a:off x="9547909" y="4576455"/>
            <a:ext cx="176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8 573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4 268  </a:t>
            </a:r>
          </a:p>
        </p:txBody>
      </p: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0710E4E3-7486-4671-946D-EEB530E24119}"/>
              </a:ext>
            </a:extLst>
          </p:cNvPr>
          <p:cNvCxnSpPr>
            <a:cxnSpLocks/>
          </p:cNvCxnSpPr>
          <p:nvPr/>
        </p:nvCxnSpPr>
        <p:spPr>
          <a:xfrm>
            <a:off x="9920658" y="5436543"/>
            <a:ext cx="964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27C03544-96B2-46C9-BE17-A465A0EF0E69}"/>
              </a:ext>
            </a:extLst>
          </p:cNvPr>
          <p:cNvSpPr txBox="1"/>
          <p:nvPr/>
        </p:nvSpPr>
        <p:spPr>
          <a:xfrm>
            <a:off x="10531026" y="4276513"/>
            <a:ext cx="412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0D1A6A0B-6BCD-4D61-A7FA-3727E59EA94A}"/>
              </a:ext>
            </a:extLst>
          </p:cNvPr>
          <p:cNvCxnSpPr>
            <a:cxnSpLocks/>
          </p:cNvCxnSpPr>
          <p:nvPr/>
        </p:nvCxnSpPr>
        <p:spPr>
          <a:xfrm flipH="1">
            <a:off x="10375996" y="4696308"/>
            <a:ext cx="289365" cy="25819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D934A7BF-C092-4635-B819-BF56D59BF7AA}"/>
              </a:ext>
            </a:extLst>
          </p:cNvPr>
          <p:cNvSpPr txBox="1"/>
          <p:nvPr/>
        </p:nvSpPr>
        <p:spPr>
          <a:xfrm>
            <a:off x="10372045" y="4262934"/>
            <a:ext cx="31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104440C5-B14E-4BFD-81DF-D1587E9C38D4}"/>
              </a:ext>
            </a:extLst>
          </p:cNvPr>
          <p:cNvSpPr txBox="1"/>
          <p:nvPr/>
        </p:nvSpPr>
        <p:spPr>
          <a:xfrm>
            <a:off x="2796465" y="337351"/>
            <a:ext cx="672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estrategias de la sustracción. </a:t>
            </a:r>
          </a:p>
        </p:txBody>
      </p:sp>
    </p:spTree>
    <p:extLst>
      <p:ext uri="{BB962C8B-B14F-4D97-AF65-F5344CB8AC3E}">
        <p14:creationId xmlns:p14="http://schemas.microsoft.com/office/powerpoint/2010/main" val="38457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48" grpId="0"/>
      <p:bldP spid="57" grpId="0"/>
      <p:bldP spid="59" grpId="0"/>
      <p:bldP spid="60" grpId="0"/>
      <p:bldP spid="61" grpId="0"/>
      <p:bldP spid="62" grpId="0"/>
      <p:bldP spid="63" grpId="0"/>
      <p:bldP spid="65" grpId="0"/>
      <p:bldP spid="66" grpId="0" animBg="1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3" grpId="0"/>
      <p:bldP spid="84" grpId="0" animBg="1"/>
      <p:bldP spid="86" grpId="0" animBg="1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 animBg="1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9" grpId="0"/>
      <p:bldP spid="110" grpId="0"/>
      <p:bldP spid="111" grpId="0"/>
      <p:bldP spid="112" grpId="0"/>
      <p:bldP spid="115" grpId="0"/>
      <p:bldP spid="123" grpId="0"/>
      <p:bldP spid="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6622D7-710E-4E39-968A-6CBE8CD41114}"/>
              </a:ext>
            </a:extLst>
          </p:cNvPr>
          <p:cNvSpPr txBox="1"/>
          <p:nvPr/>
        </p:nvSpPr>
        <p:spPr>
          <a:xfrm>
            <a:off x="1516020" y="2031535"/>
            <a:ext cx="176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3 421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1 267 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493B307-ADF9-487F-82F7-FCDAF6567736}"/>
              </a:ext>
            </a:extLst>
          </p:cNvPr>
          <p:cNvCxnSpPr>
            <a:cxnSpLocks/>
          </p:cNvCxnSpPr>
          <p:nvPr/>
        </p:nvCxnSpPr>
        <p:spPr>
          <a:xfrm>
            <a:off x="1888769" y="2891623"/>
            <a:ext cx="964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F2E3D202-634F-4136-984E-F1802E63088D}"/>
              </a:ext>
            </a:extLst>
          </p:cNvPr>
          <p:cNvSpPr txBox="1"/>
          <p:nvPr/>
        </p:nvSpPr>
        <p:spPr>
          <a:xfrm>
            <a:off x="4499936" y="3486326"/>
            <a:ext cx="135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2 154   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01779E5C-6665-490C-961F-042BCAA7C4EC}"/>
              </a:ext>
            </a:extLst>
          </p:cNvPr>
          <p:cNvSpPr/>
          <p:nvPr/>
        </p:nvSpPr>
        <p:spPr>
          <a:xfrm>
            <a:off x="2742505" y="2389962"/>
            <a:ext cx="466532" cy="237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EE71B4-74F5-44EB-965C-D31E518500F2}"/>
              </a:ext>
            </a:extLst>
          </p:cNvPr>
          <p:cNvSpPr txBox="1"/>
          <p:nvPr/>
        </p:nvSpPr>
        <p:spPr>
          <a:xfrm>
            <a:off x="3306701" y="2015087"/>
            <a:ext cx="107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3 000 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E161C25-A05C-41DE-B121-3747DA5829E7}"/>
              </a:ext>
            </a:extLst>
          </p:cNvPr>
          <p:cNvSpPr txBox="1"/>
          <p:nvPr/>
        </p:nvSpPr>
        <p:spPr>
          <a:xfrm>
            <a:off x="4268913" y="2015087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B311855-B948-438C-B24F-87F78C522D3D}"/>
              </a:ext>
            </a:extLst>
          </p:cNvPr>
          <p:cNvSpPr txBox="1"/>
          <p:nvPr/>
        </p:nvSpPr>
        <p:spPr>
          <a:xfrm>
            <a:off x="4519328" y="2010295"/>
            <a:ext cx="781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300 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E9DBBE1-067A-4123-95A1-5B6A7139BCA2}"/>
              </a:ext>
            </a:extLst>
          </p:cNvPr>
          <p:cNvSpPr txBox="1"/>
          <p:nvPr/>
        </p:nvSpPr>
        <p:spPr>
          <a:xfrm>
            <a:off x="5258559" y="2010295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0178DDD-DBD0-4595-A963-A25DD4A40B15}"/>
              </a:ext>
            </a:extLst>
          </p:cNvPr>
          <p:cNvSpPr txBox="1"/>
          <p:nvPr/>
        </p:nvSpPr>
        <p:spPr>
          <a:xfrm>
            <a:off x="5474207" y="2016089"/>
            <a:ext cx="79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110  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0B1A1E3-180B-4192-97AD-E399B79B2CDF}"/>
              </a:ext>
            </a:extLst>
          </p:cNvPr>
          <p:cNvSpPr txBox="1"/>
          <p:nvPr/>
        </p:nvSpPr>
        <p:spPr>
          <a:xfrm>
            <a:off x="3254496" y="2424689"/>
            <a:ext cx="1241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1 000 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F2B6C80-2400-49DE-B3A1-DB7A915EA5DC}"/>
              </a:ext>
            </a:extLst>
          </p:cNvPr>
          <p:cNvSpPr txBox="1"/>
          <p:nvPr/>
        </p:nvSpPr>
        <p:spPr>
          <a:xfrm>
            <a:off x="4292214" y="242468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5406C54-E5FC-412B-AD07-0891BCDB6E4C}"/>
              </a:ext>
            </a:extLst>
          </p:cNvPr>
          <p:cNvSpPr txBox="1"/>
          <p:nvPr/>
        </p:nvSpPr>
        <p:spPr>
          <a:xfrm>
            <a:off x="4518091" y="2419897"/>
            <a:ext cx="851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200 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663FFDB-2C39-4A6C-9482-7E5D5BDBE250}"/>
              </a:ext>
            </a:extLst>
          </p:cNvPr>
          <p:cNvSpPr txBox="1"/>
          <p:nvPr/>
        </p:nvSpPr>
        <p:spPr>
          <a:xfrm>
            <a:off x="5281860" y="2419897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E85DF2A-C370-4284-970D-0B4ADF92AE32}"/>
              </a:ext>
            </a:extLst>
          </p:cNvPr>
          <p:cNvSpPr txBox="1"/>
          <p:nvPr/>
        </p:nvSpPr>
        <p:spPr>
          <a:xfrm>
            <a:off x="5504423" y="2418583"/>
            <a:ext cx="740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60   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FBF8D5F-9EB7-4EAE-96D3-3EACBC857FE8}"/>
              </a:ext>
            </a:extLst>
          </p:cNvPr>
          <p:cNvCxnSpPr>
            <a:cxnSpLocks/>
          </p:cNvCxnSpPr>
          <p:nvPr/>
        </p:nvCxnSpPr>
        <p:spPr>
          <a:xfrm flipV="1">
            <a:off x="3448718" y="2836297"/>
            <a:ext cx="3462758" cy="34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D147E23-7C82-4315-8497-68E802D635BB}"/>
              </a:ext>
            </a:extLst>
          </p:cNvPr>
          <p:cNvSpPr txBox="1"/>
          <p:nvPr/>
        </p:nvSpPr>
        <p:spPr>
          <a:xfrm>
            <a:off x="3357710" y="2869524"/>
            <a:ext cx="1164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2 000  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2089AA8-EB12-4967-8E23-14C1C597D570}"/>
              </a:ext>
            </a:extLst>
          </p:cNvPr>
          <p:cNvSpPr txBox="1"/>
          <p:nvPr/>
        </p:nvSpPr>
        <p:spPr>
          <a:xfrm>
            <a:off x="4315515" y="286952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E550971-EBBD-4CCD-8174-DC85FA0740CB}"/>
              </a:ext>
            </a:extLst>
          </p:cNvPr>
          <p:cNvSpPr txBox="1"/>
          <p:nvPr/>
        </p:nvSpPr>
        <p:spPr>
          <a:xfrm>
            <a:off x="4539503" y="2864732"/>
            <a:ext cx="885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30966E3-B57C-4B21-8533-FBD22D7EE5E5}"/>
              </a:ext>
            </a:extLst>
          </p:cNvPr>
          <p:cNvSpPr txBox="1"/>
          <p:nvPr/>
        </p:nvSpPr>
        <p:spPr>
          <a:xfrm>
            <a:off x="5305161" y="2864732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6089A99-696F-432F-9DDF-2408AC53A613}"/>
              </a:ext>
            </a:extLst>
          </p:cNvPr>
          <p:cNvSpPr txBox="1"/>
          <p:nvPr/>
        </p:nvSpPr>
        <p:spPr>
          <a:xfrm>
            <a:off x="5441496" y="2841489"/>
            <a:ext cx="87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50 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F92BAC0-75A3-45C2-9285-665CB23F7829}"/>
              </a:ext>
            </a:extLst>
          </p:cNvPr>
          <p:cNvSpPr txBox="1"/>
          <p:nvPr/>
        </p:nvSpPr>
        <p:spPr>
          <a:xfrm>
            <a:off x="3044279" y="2452220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</a:p>
        </p:txBody>
      </p:sp>
      <p:sp>
        <p:nvSpPr>
          <p:cNvPr id="24" name="Cerrar llave 23">
            <a:extLst>
              <a:ext uri="{FF2B5EF4-FFF2-40B4-BE49-F238E27FC236}">
                <a16:creationId xmlns:a16="http://schemas.microsoft.com/office/drawing/2014/main" id="{EA207F43-2EC0-4E0C-A121-E201CE494BBF}"/>
              </a:ext>
            </a:extLst>
          </p:cNvPr>
          <p:cNvSpPr/>
          <p:nvPr/>
        </p:nvSpPr>
        <p:spPr>
          <a:xfrm rot="5400000">
            <a:off x="5058179" y="1806230"/>
            <a:ext cx="92314" cy="3201424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5" name="Tabla 47">
            <a:extLst>
              <a:ext uri="{FF2B5EF4-FFF2-40B4-BE49-F238E27FC236}">
                <a16:creationId xmlns:a16="http://schemas.microsoft.com/office/drawing/2014/main" id="{3606054F-9563-421D-A6FC-39CAAAF4F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442598"/>
              </p:ext>
            </p:extLst>
          </p:nvPr>
        </p:nvGraphicFramePr>
        <p:xfrm>
          <a:off x="7620696" y="1932426"/>
          <a:ext cx="2257836" cy="1463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64459">
                  <a:extLst>
                    <a:ext uri="{9D8B030D-6E8A-4147-A177-3AD203B41FA5}">
                      <a16:colId xmlns:a16="http://schemas.microsoft.com/office/drawing/2014/main" val="2354096216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1908363811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2669617179"/>
                    </a:ext>
                  </a:extLst>
                </a:gridCol>
                <a:gridCol w="564459">
                  <a:extLst>
                    <a:ext uri="{9D8B030D-6E8A-4147-A177-3AD203B41FA5}">
                      <a16:colId xmlns:a16="http://schemas.microsoft.com/office/drawing/2014/main" val="2431403219"/>
                    </a:ext>
                  </a:extLst>
                </a:gridCol>
              </a:tblGrid>
              <a:tr h="365313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718424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48618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70699"/>
                  </a:ext>
                </a:extLst>
              </a:tr>
              <a:tr h="3653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53134"/>
                  </a:ext>
                </a:extLst>
              </a:tr>
            </a:tbl>
          </a:graphicData>
        </a:graphic>
      </p:graphicFrame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A8985328-7549-4CF1-B9FD-ED37FB31233C}"/>
              </a:ext>
            </a:extLst>
          </p:cNvPr>
          <p:cNvSpPr/>
          <p:nvPr/>
        </p:nvSpPr>
        <p:spPr>
          <a:xfrm>
            <a:off x="6963494" y="2445027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92E71F1-38BE-45DD-903E-424B1C245C18}"/>
              </a:ext>
            </a:extLst>
          </p:cNvPr>
          <p:cNvSpPr txBox="1"/>
          <p:nvPr/>
        </p:nvSpPr>
        <p:spPr>
          <a:xfrm>
            <a:off x="7736905" y="2218670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BE368A6-F299-4A31-82A0-0D04CAA97C43}"/>
              </a:ext>
            </a:extLst>
          </p:cNvPr>
          <p:cNvSpPr txBox="1"/>
          <p:nvPr/>
        </p:nvSpPr>
        <p:spPr>
          <a:xfrm>
            <a:off x="8302368" y="2208152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2DE0360-B75C-4047-AB23-BD8E61073744}"/>
              </a:ext>
            </a:extLst>
          </p:cNvPr>
          <p:cNvSpPr txBox="1"/>
          <p:nvPr/>
        </p:nvSpPr>
        <p:spPr>
          <a:xfrm>
            <a:off x="9249664" y="2215443"/>
            <a:ext cx="629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11  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A5462CD-874F-48CE-823B-4528C9B35834}"/>
              </a:ext>
            </a:extLst>
          </p:cNvPr>
          <p:cNvSpPr txBox="1"/>
          <p:nvPr/>
        </p:nvSpPr>
        <p:spPr>
          <a:xfrm>
            <a:off x="9402337" y="2606036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22A8CDB-95AE-4D57-B2D3-234292A5BD8D}"/>
              </a:ext>
            </a:extLst>
          </p:cNvPr>
          <p:cNvSpPr txBox="1"/>
          <p:nvPr/>
        </p:nvSpPr>
        <p:spPr>
          <a:xfrm>
            <a:off x="8861168" y="2586351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5B891C0-334F-41EB-B593-C12507CF7C94}"/>
              </a:ext>
            </a:extLst>
          </p:cNvPr>
          <p:cNvSpPr txBox="1"/>
          <p:nvPr/>
        </p:nvSpPr>
        <p:spPr>
          <a:xfrm>
            <a:off x="7744597" y="2586351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16514C1-6512-472D-9E99-E09B0DE59D44}"/>
              </a:ext>
            </a:extLst>
          </p:cNvPr>
          <p:cNvSpPr txBox="1"/>
          <p:nvPr/>
        </p:nvSpPr>
        <p:spPr>
          <a:xfrm>
            <a:off x="9432033" y="2960659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DC3B180-7FA6-467F-8637-9EA35AEB4C1E}"/>
              </a:ext>
            </a:extLst>
          </p:cNvPr>
          <p:cNvSpPr txBox="1"/>
          <p:nvPr/>
        </p:nvSpPr>
        <p:spPr>
          <a:xfrm>
            <a:off x="8352760" y="2960659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04D4E13-923D-41BA-80CE-1D68B58DBFAA}"/>
              </a:ext>
            </a:extLst>
          </p:cNvPr>
          <p:cNvSpPr txBox="1"/>
          <p:nvPr/>
        </p:nvSpPr>
        <p:spPr>
          <a:xfrm>
            <a:off x="7761547" y="2960659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4D3335BB-1359-4121-B1AC-CE2F5D53C7BA}"/>
              </a:ext>
            </a:extLst>
          </p:cNvPr>
          <p:cNvSpPr/>
          <p:nvPr/>
        </p:nvSpPr>
        <p:spPr>
          <a:xfrm>
            <a:off x="9991165" y="2469762"/>
            <a:ext cx="514738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932FD86-4573-4257-8339-5BB54B2EFECF}"/>
              </a:ext>
            </a:extLst>
          </p:cNvPr>
          <p:cNvSpPr txBox="1"/>
          <p:nvPr/>
        </p:nvSpPr>
        <p:spPr>
          <a:xfrm>
            <a:off x="6096000" y="2014120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28496997-DDD3-4243-9613-885DC6E6809E}"/>
              </a:ext>
            </a:extLst>
          </p:cNvPr>
          <p:cNvSpPr txBox="1"/>
          <p:nvPr/>
        </p:nvSpPr>
        <p:spPr>
          <a:xfrm>
            <a:off x="6503286" y="2365589"/>
            <a:ext cx="388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 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3490900-014D-47BE-B78C-581B9BD0BAD9}"/>
              </a:ext>
            </a:extLst>
          </p:cNvPr>
          <p:cNvSpPr txBox="1"/>
          <p:nvPr/>
        </p:nvSpPr>
        <p:spPr>
          <a:xfrm>
            <a:off x="6092525" y="240898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A142ED9-9229-4814-9994-8E6691E02568}"/>
              </a:ext>
            </a:extLst>
          </p:cNvPr>
          <p:cNvSpPr txBox="1"/>
          <p:nvPr/>
        </p:nvSpPr>
        <p:spPr>
          <a:xfrm>
            <a:off x="6258871" y="2003842"/>
            <a:ext cx="710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11   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07782BA-8C55-41C0-B82B-1A52517859E3}"/>
              </a:ext>
            </a:extLst>
          </p:cNvPr>
          <p:cNvSpPr txBox="1"/>
          <p:nvPr/>
        </p:nvSpPr>
        <p:spPr>
          <a:xfrm flipV="1">
            <a:off x="6213907" y="2829630"/>
            <a:ext cx="299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3D4C9F9-3270-4FDD-AB7A-ACFB9E984508}"/>
              </a:ext>
            </a:extLst>
          </p:cNvPr>
          <p:cNvSpPr txBox="1"/>
          <p:nvPr/>
        </p:nvSpPr>
        <p:spPr>
          <a:xfrm>
            <a:off x="6507121" y="279897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787D5128-CC6D-48DD-B750-F4D0E77B4BD2}"/>
              </a:ext>
            </a:extLst>
          </p:cNvPr>
          <p:cNvSpPr txBox="1"/>
          <p:nvPr/>
        </p:nvSpPr>
        <p:spPr>
          <a:xfrm>
            <a:off x="8733285" y="2215443"/>
            <a:ext cx="55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11   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8AA1DCD-0404-4DB8-8EE4-376517F89CCF}"/>
              </a:ext>
            </a:extLst>
          </p:cNvPr>
          <p:cNvSpPr txBox="1"/>
          <p:nvPr/>
        </p:nvSpPr>
        <p:spPr>
          <a:xfrm>
            <a:off x="8323064" y="2586351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BF0FFF3-B138-4AAF-B75E-A95E119E102B}"/>
              </a:ext>
            </a:extLst>
          </p:cNvPr>
          <p:cNvSpPr txBox="1"/>
          <p:nvPr/>
        </p:nvSpPr>
        <p:spPr>
          <a:xfrm>
            <a:off x="8873100" y="2940625"/>
            <a:ext cx="46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6DB89E23-1A62-440D-AF8B-2DD9425BF2BD}"/>
              </a:ext>
            </a:extLst>
          </p:cNvPr>
          <p:cNvSpPr txBox="1"/>
          <p:nvPr/>
        </p:nvSpPr>
        <p:spPr>
          <a:xfrm>
            <a:off x="11271748" y="280348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C8429871-0046-4563-B037-F6EA1BE4FE04}"/>
              </a:ext>
            </a:extLst>
          </p:cNvPr>
          <p:cNvSpPr txBox="1"/>
          <p:nvPr/>
        </p:nvSpPr>
        <p:spPr>
          <a:xfrm>
            <a:off x="11054176" y="280348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0A2F938-3F27-43EA-9470-CBE76DE019DB}"/>
              </a:ext>
            </a:extLst>
          </p:cNvPr>
          <p:cNvSpPr txBox="1"/>
          <p:nvPr/>
        </p:nvSpPr>
        <p:spPr>
          <a:xfrm>
            <a:off x="10828530" y="278968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21BEFA3-5F2B-4F7D-BCB8-9B4476594D06}"/>
              </a:ext>
            </a:extLst>
          </p:cNvPr>
          <p:cNvSpPr txBox="1"/>
          <p:nvPr/>
        </p:nvSpPr>
        <p:spPr>
          <a:xfrm>
            <a:off x="11477331" y="280348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5C2D6DEC-1A53-4455-9EC6-6FD5B401202C}"/>
              </a:ext>
            </a:extLst>
          </p:cNvPr>
          <p:cNvSpPr txBox="1"/>
          <p:nvPr/>
        </p:nvSpPr>
        <p:spPr>
          <a:xfrm>
            <a:off x="11328552" y="1617841"/>
            <a:ext cx="25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384CFD8B-8615-45AC-ACE3-3A20319D4C30}"/>
              </a:ext>
            </a:extLst>
          </p:cNvPr>
          <p:cNvSpPr txBox="1"/>
          <p:nvPr/>
        </p:nvSpPr>
        <p:spPr>
          <a:xfrm>
            <a:off x="11527671" y="1617841"/>
            <a:ext cx="402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6DFF2AE-02E7-4FB5-BE00-7CDAB822E4CD}"/>
              </a:ext>
            </a:extLst>
          </p:cNvPr>
          <p:cNvSpPr txBox="1"/>
          <p:nvPr/>
        </p:nvSpPr>
        <p:spPr>
          <a:xfrm>
            <a:off x="10505334" y="1941529"/>
            <a:ext cx="1767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3 421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1 267  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5AFB5AC-BF0B-4265-90C7-8CBA06E98D39}"/>
              </a:ext>
            </a:extLst>
          </p:cNvPr>
          <p:cNvCxnSpPr>
            <a:cxnSpLocks/>
          </p:cNvCxnSpPr>
          <p:nvPr/>
        </p:nvCxnSpPr>
        <p:spPr>
          <a:xfrm>
            <a:off x="10834793" y="2874260"/>
            <a:ext cx="9648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630EC8E0-DA91-4772-ABDE-CFD2757021B3}"/>
              </a:ext>
            </a:extLst>
          </p:cNvPr>
          <p:cNvCxnSpPr>
            <a:cxnSpLocks/>
          </p:cNvCxnSpPr>
          <p:nvPr/>
        </p:nvCxnSpPr>
        <p:spPr>
          <a:xfrm flipH="1">
            <a:off x="11394961" y="2072685"/>
            <a:ext cx="185543" cy="2166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extLst>
              <a:ext uri="{FF2B5EF4-FFF2-40B4-BE49-F238E27FC236}">
                <a16:creationId xmlns:a16="http://schemas.microsoft.com/office/drawing/2014/main" id="{6EB39789-80E4-4524-85D0-DEF857D046A7}"/>
              </a:ext>
            </a:extLst>
          </p:cNvPr>
          <p:cNvSpPr txBox="1"/>
          <p:nvPr/>
        </p:nvSpPr>
        <p:spPr>
          <a:xfrm>
            <a:off x="1176245" y="4572000"/>
            <a:ext cx="924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Se reagrupa o se descompone el minuendo convenientemente.</a:t>
            </a:r>
          </a:p>
        </p:txBody>
      </p:sp>
      <p:pic>
        <p:nvPicPr>
          <p:cNvPr id="67" name="Picture 2">
            <a:extLst>
              <a:ext uri="{FF2B5EF4-FFF2-40B4-BE49-F238E27FC236}">
                <a16:creationId xmlns:a16="http://schemas.microsoft.com/office/drawing/2014/main" id="{652723E9-43A3-4465-ABB1-681E3D69F6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121" y="1917958"/>
            <a:ext cx="1732290" cy="1376156"/>
          </a:xfrm>
          <a:prstGeom prst="rect">
            <a:avLst/>
          </a:prstGeom>
          <a:noFill/>
        </p:spPr>
      </p:pic>
      <p:sp>
        <p:nvSpPr>
          <p:cNvPr id="68" name="Flecha: curvada hacia arriba 67">
            <a:extLst>
              <a:ext uri="{FF2B5EF4-FFF2-40B4-BE49-F238E27FC236}">
                <a16:creationId xmlns:a16="http://schemas.microsoft.com/office/drawing/2014/main" id="{76AAA032-6557-41E5-8BAA-4E0C312D7C08}"/>
              </a:ext>
            </a:extLst>
          </p:cNvPr>
          <p:cNvSpPr/>
          <p:nvPr/>
        </p:nvSpPr>
        <p:spPr>
          <a:xfrm flipV="1">
            <a:off x="1122746" y="1473109"/>
            <a:ext cx="1494845" cy="52477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D359E622-E481-4E35-825E-275436F53A67}"/>
              </a:ext>
            </a:extLst>
          </p:cNvPr>
          <p:cNvSpPr txBox="1"/>
          <p:nvPr/>
        </p:nvSpPr>
        <p:spPr>
          <a:xfrm>
            <a:off x="2796465" y="337351"/>
            <a:ext cx="672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estrategias de la sustracción. 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9F140DAF-06EE-4ABE-8644-37EA44C1B885}"/>
              </a:ext>
            </a:extLst>
          </p:cNvPr>
          <p:cNvCxnSpPr>
            <a:cxnSpLocks/>
          </p:cNvCxnSpPr>
          <p:nvPr/>
        </p:nvCxnSpPr>
        <p:spPr>
          <a:xfrm flipH="1">
            <a:off x="11184432" y="2111853"/>
            <a:ext cx="185543" cy="2166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928D00CE-CEEE-4BC4-9DC2-DABF5E10C350}"/>
              </a:ext>
            </a:extLst>
          </p:cNvPr>
          <p:cNvSpPr txBox="1"/>
          <p:nvPr/>
        </p:nvSpPr>
        <p:spPr>
          <a:xfrm>
            <a:off x="11173999" y="1624145"/>
            <a:ext cx="206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816D776E-207A-4455-884E-5BDF626AF7DD}"/>
              </a:ext>
            </a:extLst>
          </p:cNvPr>
          <p:cNvSpPr txBox="1"/>
          <p:nvPr/>
        </p:nvSpPr>
        <p:spPr>
          <a:xfrm>
            <a:off x="11405392" y="1617841"/>
            <a:ext cx="25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8990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4" grpId="0"/>
      <p:bldP spid="59" grpId="0"/>
      <p:bldP spid="66" grpId="0"/>
      <p:bldP spid="68" grpId="0" animBg="1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DEF2EE4C-7780-4C5A-9A37-2A75B0AB7D10}"/>
              </a:ext>
            </a:extLst>
          </p:cNvPr>
          <p:cNvSpPr txBox="1"/>
          <p:nvPr/>
        </p:nvSpPr>
        <p:spPr>
          <a:xfrm>
            <a:off x="1289481" y="1695870"/>
            <a:ext cx="10251489" cy="1249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calcular restas, también es conveniente convertirlas en otras restas equivalentes que sean más fáciles de calcular. Aplicando la propiedad fundamental de la conservación de la cantidad en una resta.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35FC5FD-CCB8-4868-8617-ECE7D860B9E3}"/>
              </a:ext>
            </a:extLst>
          </p:cNvPr>
          <p:cNvSpPr txBox="1"/>
          <p:nvPr/>
        </p:nvSpPr>
        <p:spPr>
          <a:xfrm>
            <a:off x="1289481" y="3486030"/>
            <a:ext cx="8078680" cy="853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le quito la misma cantidad al minuendo y al sustraendo la resta o diferencia no cambia.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96636CB-D166-45FD-9DA9-73D3921A2DBE}"/>
              </a:ext>
            </a:extLst>
          </p:cNvPr>
          <p:cNvSpPr txBox="1"/>
          <p:nvPr/>
        </p:nvSpPr>
        <p:spPr>
          <a:xfrm>
            <a:off x="1289481" y="4932940"/>
            <a:ext cx="7861916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le agrego la misma cantidad al minuendo y al sustraendo la resta o diferencia no cambia.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CB0E3C6-C7E5-41A3-9BC2-EE7929AC3386}"/>
              </a:ext>
            </a:extLst>
          </p:cNvPr>
          <p:cNvSpPr txBox="1"/>
          <p:nvPr/>
        </p:nvSpPr>
        <p:spPr>
          <a:xfrm>
            <a:off x="2796465" y="337351"/>
            <a:ext cx="672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estrategias de la sustracción. </a:t>
            </a:r>
          </a:p>
        </p:txBody>
      </p:sp>
    </p:spTree>
    <p:extLst>
      <p:ext uri="{BB962C8B-B14F-4D97-AF65-F5344CB8AC3E}">
        <p14:creationId xmlns:p14="http://schemas.microsoft.com/office/powerpoint/2010/main" val="105652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56E202E8-73D1-425F-BDC5-9A1B091637B6}"/>
              </a:ext>
            </a:extLst>
          </p:cNvPr>
          <p:cNvSpPr txBox="1"/>
          <p:nvPr/>
        </p:nvSpPr>
        <p:spPr>
          <a:xfrm>
            <a:off x="1236215" y="2254928"/>
            <a:ext cx="665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- 1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C82DDC2-D37F-4CE9-85BE-F7715D7B10F3}"/>
              </a:ext>
            </a:extLst>
          </p:cNvPr>
          <p:cNvSpPr txBox="1"/>
          <p:nvPr/>
        </p:nvSpPr>
        <p:spPr>
          <a:xfrm>
            <a:off x="1902041" y="2254928"/>
            <a:ext cx="665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- 1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B0DAF4-FAE3-4516-BD3B-805ABBD69C2C}"/>
              </a:ext>
            </a:extLst>
          </p:cNvPr>
          <p:cNvSpPr txBox="1"/>
          <p:nvPr/>
        </p:nvSpPr>
        <p:spPr>
          <a:xfrm>
            <a:off x="1419947" y="1185103"/>
            <a:ext cx="8151920" cy="853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le quito la misma cantidad al minuendo y al sustraendo la resta o diferencia no cambia.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CL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67266EA1-D331-4931-A40C-72DB0A44875D}"/>
              </a:ext>
            </a:extLst>
          </p:cNvPr>
          <p:cNvSpPr/>
          <p:nvPr/>
        </p:nvSpPr>
        <p:spPr>
          <a:xfrm>
            <a:off x="5475409" y="3823892"/>
            <a:ext cx="849931" cy="237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37C7D1F-55BF-4649-837D-F5A301D16683}"/>
              </a:ext>
            </a:extLst>
          </p:cNvPr>
          <p:cNvSpPr txBox="1"/>
          <p:nvPr/>
        </p:nvSpPr>
        <p:spPr>
          <a:xfrm>
            <a:off x="1236215" y="2704395"/>
            <a:ext cx="620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90</a:t>
            </a:r>
            <a:endParaRPr lang="es-CL" sz="24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277C6FE-3C22-4011-BBB5-C2A6B9C28F29}"/>
              </a:ext>
            </a:extLst>
          </p:cNvPr>
          <p:cNvSpPr txBox="1"/>
          <p:nvPr/>
        </p:nvSpPr>
        <p:spPr>
          <a:xfrm>
            <a:off x="1669897" y="2727575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E67D575-3FEF-4FA5-A06C-B77BC820156B}"/>
              </a:ext>
            </a:extLst>
          </p:cNvPr>
          <p:cNvSpPr txBox="1"/>
          <p:nvPr/>
        </p:nvSpPr>
        <p:spPr>
          <a:xfrm>
            <a:off x="1965449" y="2701141"/>
            <a:ext cx="5748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</a:t>
            </a:r>
            <a:endParaRPr lang="es-CL" sz="2400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D21BE84-6708-4428-95A5-053025A934EC}"/>
              </a:ext>
            </a:extLst>
          </p:cNvPr>
          <p:cNvSpPr txBox="1"/>
          <p:nvPr/>
        </p:nvSpPr>
        <p:spPr>
          <a:xfrm>
            <a:off x="2392502" y="2689442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0A82177-B2AE-472D-83DC-4BC22576BD88}"/>
              </a:ext>
            </a:extLst>
          </p:cNvPr>
          <p:cNvSpPr txBox="1"/>
          <p:nvPr/>
        </p:nvSpPr>
        <p:spPr>
          <a:xfrm>
            <a:off x="2719515" y="2701140"/>
            <a:ext cx="7129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89</a:t>
            </a:r>
            <a:endParaRPr lang="es-CL" sz="24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C67A44C-909C-4E97-96CE-B829974247A1}"/>
              </a:ext>
            </a:extLst>
          </p:cNvPr>
          <p:cNvSpPr txBox="1"/>
          <p:nvPr/>
        </p:nvSpPr>
        <p:spPr>
          <a:xfrm>
            <a:off x="3171603" y="2689442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2F2111C-39EA-42F8-AA1C-87941FB2F9AA}"/>
              </a:ext>
            </a:extLst>
          </p:cNvPr>
          <p:cNvSpPr txBox="1"/>
          <p:nvPr/>
        </p:nvSpPr>
        <p:spPr>
          <a:xfrm>
            <a:off x="3435083" y="2689442"/>
            <a:ext cx="5748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</a:t>
            </a:r>
            <a:endParaRPr lang="es-CL" sz="2400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F2DEEAC-B620-4D0D-9551-D9EC18796978}"/>
              </a:ext>
            </a:extLst>
          </p:cNvPr>
          <p:cNvSpPr txBox="1"/>
          <p:nvPr/>
        </p:nvSpPr>
        <p:spPr>
          <a:xfrm>
            <a:off x="3884521" y="2689442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42A197B-3AF9-4609-B7A9-21F002A329E9}"/>
              </a:ext>
            </a:extLst>
          </p:cNvPr>
          <p:cNvSpPr txBox="1"/>
          <p:nvPr/>
        </p:nvSpPr>
        <p:spPr>
          <a:xfrm>
            <a:off x="4199667" y="2681408"/>
            <a:ext cx="6658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54</a:t>
            </a:r>
            <a:endParaRPr lang="es-CL" sz="2400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36C429FE-6900-441B-9364-CEFD769CE911}"/>
              </a:ext>
            </a:extLst>
          </p:cNvPr>
          <p:cNvSpPr txBox="1"/>
          <p:nvPr/>
        </p:nvSpPr>
        <p:spPr>
          <a:xfrm>
            <a:off x="1500545" y="3358619"/>
            <a:ext cx="665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- 1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0BABD9CD-C653-43F1-8FCD-98310D4A262E}"/>
              </a:ext>
            </a:extLst>
          </p:cNvPr>
          <p:cNvSpPr txBox="1"/>
          <p:nvPr/>
        </p:nvSpPr>
        <p:spPr>
          <a:xfrm>
            <a:off x="2441343" y="3358619"/>
            <a:ext cx="601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- 1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4557E071-E8FD-44EF-AD32-E04390A9983B}"/>
              </a:ext>
            </a:extLst>
          </p:cNvPr>
          <p:cNvSpPr txBox="1"/>
          <p:nvPr/>
        </p:nvSpPr>
        <p:spPr>
          <a:xfrm>
            <a:off x="1223167" y="3808086"/>
            <a:ext cx="79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alt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endParaRPr lang="es-CL" sz="2400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0682E291-B1F9-4A0D-96CB-B456B3131602}"/>
              </a:ext>
            </a:extLst>
          </p:cNvPr>
          <p:cNvSpPr txBox="1"/>
          <p:nvPr/>
        </p:nvSpPr>
        <p:spPr>
          <a:xfrm>
            <a:off x="1934227" y="3831266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FE73A7E2-ECB1-4233-A510-5FD7F645342C}"/>
              </a:ext>
            </a:extLst>
          </p:cNvPr>
          <p:cNvSpPr txBox="1"/>
          <p:nvPr/>
        </p:nvSpPr>
        <p:spPr>
          <a:xfrm>
            <a:off x="2229779" y="3804832"/>
            <a:ext cx="7110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367</a:t>
            </a:r>
            <a:endParaRPr lang="es-CL" sz="2400" dirty="0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5733D9B1-8EF9-4FED-B7D4-9640D77D12AD}"/>
              </a:ext>
            </a:extLst>
          </p:cNvPr>
          <p:cNvSpPr txBox="1"/>
          <p:nvPr/>
        </p:nvSpPr>
        <p:spPr>
          <a:xfrm>
            <a:off x="2782553" y="3803300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66BA5210-8BED-41E2-A8E2-EC71692E74B6}"/>
              </a:ext>
            </a:extLst>
          </p:cNvPr>
          <p:cNvSpPr txBox="1"/>
          <p:nvPr/>
        </p:nvSpPr>
        <p:spPr>
          <a:xfrm>
            <a:off x="3662152" y="3813511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FC5C6F50-F474-43F0-898C-35CF82FBB037}"/>
              </a:ext>
            </a:extLst>
          </p:cNvPr>
          <p:cNvSpPr txBox="1"/>
          <p:nvPr/>
        </p:nvSpPr>
        <p:spPr>
          <a:xfrm>
            <a:off x="4528429" y="3785099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9FD7DC6E-6FA7-4637-A8F2-B76CE9C8D8E1}"/>
              </a:ext>
            </a:extLst>
          </p:cNvPr>
          <p:cNvSpPr txBox="1"/>
          <p:nvPr/>
        </p:nvSpPr>
        <p:spPr>
          <a:xfrm>
            <a:off x="3004247" y="3801768"/>
            <a:ext cx="79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499</a:t>
            </a:r>
            <a:endParaRPr lang="es-CL" sz="2400" dirty="0"/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503EE1E-CCD0-4548-9B3C-C547919D6CF9}"/>
              </a:ext>
            </a:extLst>
          </p:cNvPr>
          <p:cNvSpPr txBox="1"/>
          <p:nvPr/>
        </p:nvSpPr>
        <p:spPr>
          <a:xfrm>
            <a:off x="3965145" y="3794512"/>
            <a:ext cx="79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366</a:t>
            </a:r>
            <a:endParaRPr lang="es-CL" sz="2400" dirty="0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3ECABC5D-80D9-4D17-8CD8-61646D37BE34}"/>
              </a:ext>
            </a:extLst>
          </p:cNvPr>
          <p:cNvSpPr txBox="1"/>
          <p:nvPr/>
        </p:nvSpPr>
        <p:spPr>
          <a:xfrm>
            <a:off x="4782989" y="3791809"/>
            <a:ext cx="7129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133</a:t>
            </a:r>
            <a:endParaRPr lang="es-CL" sz="2000" dirty="0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E527A76B-43C7-4F29-92FA-49E674447E28}"/>
              </a:ext>
            </a:extLst>
          </p:cNvPr>
          <p:cNvSpPr txBox="1"/>
          <p:nvPr/>
        </p:nvSpPr>
        <p:spPr>
          <a:xfrm>
            <a:off x="1191726" y="4543717"/>
            <a:ext cx="665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- 1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A43C17A6-5EB5-45F7-8731-F87C809F8B3E}"/>
              </a:ext>
            </a:extLst>
          </p:cNvPr>
          <p:cNvSpPr txBox="1"/>
          <p:nvPr/>
        </p:nvSpPr>
        <p:spPr>
          <a:xfrm>
            <a:off x="2292515" y="4533106"/>
            <a:ext cx="601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- 1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7C43C273-5E54-41DB-9A64-CE6CA1A2223A}"/>
              </a:ext>
            </a:extLst>
          </p:cNvPr>
          <p:cNvSpPr txBox="1"/>
          <p:nvPr/>
        </p:nvSpPr>
        <p:spPr>
          <a:xfrm>
            <a:off x="612677" y="4976907"/>
            <a:ext cx="110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alt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2 00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endParaRPr lang="es-CL" sz="2400" dirty="0"/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BAD7AF46-6B28-434A-8233-F260AD55799C}"/>
              </a:ext>
            </a:extLst>
          </p:cNvPr>
          <p:cNvSpPr txBox="1"/>
          <p:nvPr/>
        </p:nvSpPr>
        <p:spPr>
          <a:xfrm>
            <a:off x="1625408" y="5016364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AE18819B-0FDE-483B-8019-F0558BB4D23D}"/>
              </a:ext>
            </a:extLst>
          </p:cNvPr>
          <p:cNvSpPr txBox="1"/>
          <p:nvPr/>
        </p:nvSpPr>
        <p:spPr>
          <a:xfrm>
            <a:off x="1805894" y="4953485"/>
            <a:ext cx="9493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1 896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581EFF98-5379-4A98-B44E-F4FA46DD7272}"/>
              </a:ext>
            </a:extLst>
          </p:cNvPr>
          <p:cNvSpPr txBox="1"/>
          <p:nvPr/>
        </p:nvSpPr>
        <p:spPr>
          <a:xfrm>
            <a:off x="2765354" y="4953485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2234EFCE-0ED6-454C-B26A-D16AF385E879}"/>
              </a:ext>
            </a:extLst>
          </p:cNvPr>
          <p:cNvSpPr txBox="1"/>
          <p:nvPr/>
        </p:nvSpPr>
        <p:spPr>
          <a:xfrm>
            <a:off x="4034019" y="4926718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2851CEBD-9344-4E83-BD7F-417440EB77C0}"/>
              </a:ext>
            </a:extLst>
          </p:cNvPr>
          <p:cNvSpPr txBox="1"/>
          <p:nvPr/>
        </p:nvSpPr>
        <p:spPr>
          <a:xfrm>
            <a:off x="5168342" y="4953485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0B2713E-CBDF-4C29-8756-00088AB6D429}"/>
              </a:ext>
            </a:extLst>
          </p:cNvPr>
          <p:cNvSpPr txBox="1"/>
          <p:nvPr/>
        </p:nvSpPr>
        <p:spPr>
          <a:xfrm>
            <a:off x="3148404" y="4906532"/>
            <a:ext cx="1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1 999</a:t>
            </a:r>
            <a:endParaRPr lang="es-CL" sz="2400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5E54974D-D550-4B31-89F8-DE45A00F2174}"/>
              </a:ext>
            </a:extLst>
          </p:cNvPr>
          <p:cNvSpPr txBox="1"/>
          <p:nvPr/>
        </p:nvSpPr>
        <p:spPr>
          <a:xfrm>
            <a:off x="5419523" y="4937309"/>
            <a:ext cx="79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endParaRPr lang="es-CL" sz="2400" dirty="0"/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C559043A-298A-4B1C-BF59-3E645E07F33E}"/>
              </a:ext>
            </a:extLst>
          </p:cNvPr>
          <p:cNvSpPr txBox="1"/>
          <p:nvPr/>
        </p:nvSpPr>
        <p:spPr>
          <a:xfrm>
            <a:off x="4272521" y="4937310"/>
            <a:ext cx="1102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1 985</a:t>
            </a:r>
            <a:endParaRPr lang="es-CL" sz="2400" dirty="0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BE4F3E20-7CA3-40DF-B628-91491D86CA7A}"/>
              </a:ext>
            </a:extLst>
          </p:cNvPr>
          <p:cNvSpPr txBox="1"/>
          <p:nvPr/>
        </p:nvSpPr>
        <p:spPr>
          <a:xfrm>
            <a:off x="2796465" y="337351"/>
            <a:ext cx="672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estrategias de la sustracción. </a:t>
            </a:r>
          </a:p>
        </p:txBody>
      </p:sp>
      <p:graphicFrame>
        <p:nvGraphicFramePr>
          <p:cNvPr id="99" name="Tabla 99">
            <a:extLst>
              <a:ext uri="{FF2B5EF4-FFF2-40B4-BE49-F238E27FC236}">
                <a16:creationId xmlns:a16="http://schemas.microsoft.com/office/drawing/2014/main" id="{713201B8-0653-4278-BCDC-1B148BC0A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629732"/>
              </p:ext>
            </p:extLst>
          </p:nvPr>
        </p:nvGraphicFramePr>
        <p:xfrm>
          <a:off x="6675348" y="2624386"/>
          <a:ext cx="5024809" cy="2194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024809">
                  <a:extLst>
                    <a:ext uri="{9D8B030D-6E8A-4147-A177-3AD203B41FA5}">
                      <a16:colId xmlns:a16="http://schemas.microsoft.com/office/drawing/2014/main" val="1356055983"/>
                    </a:ext>
                  </a:extLst>
                </a:gridCol>
              </a:tblGrid>
              <a:tr h="2024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Sólo en estos casos le quito 1 al minuendo y al sustraendo. Para dejar los ceros como nueve. Porque es más fácil llegar a nueve.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CL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20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77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20" grpId="0" animBg="1"/>
      <p:bldP spid="22" grpId="0"/>
      <p:bldP spid="26" grpId="0"/>
      <p:bldP spid="28" grpId="0"/>
      <p:bldP spid="30" grpId="0"/>
      <p:bldP spid="32" grpId="0"/>
      <p:bldP spid="33" grpId="0"/>
      <p:bldP spid="35" grpId="0"/>
      <p:bldP spid="36" grpId="0"/>
      <p:bldP spid="38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2BF2FDD-7C47-42FA-B256-435D3284E9B8}"/>
              </a:ext>
            </a:extLst>
          </p:cNvPr>
          <p:cNvSpPr txBox="1"/>
          <p:nvPr/>
        </p:nvSpPr>
        <p:spPr>
          <a:xfrm>
            <a:off x="2816006" y="1090000"/>
            <a:ext cx="60960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¿Qué ocurre con estas otras restas?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01CF1841-B88D-4213-BDAE-7F16CB77537E}"/>
              </a:ext>
            </a:extLst>
          </p:cNvPr>
          <p:cNvSpPr/>
          <p:nvPr/>
        </p:nvSpPr>
        <p:spPr>
          <a:xfrm>
            <a:off x="6082369" y="3893475"/>
            <a:ext cx="424965" cy="234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A1ECECC-BFE3-44B2-802D-68C9608098BF}"/>
              </a:ext>
            </a:extLst>
          </p:cNvPr>
          <p:cNvSpPr txBox="1"/>
          <p:nvPr/>
        </p:nvSpPr>
        <p:spPr>
          <a:xfrm>
            <a:off x="1162726" y="1642374"/>
            <a:ext cx="665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</a:rPr>
              <a:t>+ </a:t>
            </a:r>
            <a:r>
              <a:rPr lang="es-CL" sz="1600" dirty="0">
                <a:solidFill>
                  <a:srgbClr val="FF0000"/>
                </a:solidFill>
                <a:effectLst/>
              </a:rPr>
              <a:t>10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0F4678A-1041-4CC9-80EF-52952AF9DB53}"/>
              </a:ext>
            </a:extLst>
          </p:cNvPr>
          <p:cNvSpPr txBox="1"/>
          <p:nvPr/>
        </p:nvSpPr>
        <p:spPr>
          <a:xfrm>
            <a:off x="2263514" y="1631763"/>
            <a:ext cx="695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</a:rPr>
              <a:t>+ </a:t>
            </a:r>
            <a:r>
              <a:rPr lang="es-CL" sz="1600" dirty="0">
                <a:solidFill>
                  <a:srgbClr val="FF0000"/>
                </a:solidFill>
                <a:effectLst/>
              </a:rPr>
              <a:t>10</a:t>
            </a: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5BF694F-773D-4F41-BE39-D1331BB4B884}"/>
              </a:ext>
            </a:extLst>
          </p:cNvPr>
          <p:cNvSpPr txBox="1"/>
          <p:nvPr/>
        </p:nvSpPr>
        <p:spPr>
          <a:xfrm>
            <a:off x="583677" y="2075564"/>
            <a:ext cx="110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7 345</a:t>
            </a:r>
            <a:endParaRPr lang="es-CL" sz="24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EE6D1C7-D0D3-4942-8BFC-A4952A997062}"/>
              </a:ext>
            </a:extLst>
          </p:cNvPr>
          <p:cNvSpPr txBox="1"/>
          <p:nvPr/>
        </p:nvSpPr>
        <p:spPr>
          <a:xfrm>
            <a:off x="1534860" y="2109501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5D5D091-43AE-4D14-85C0-A3624181464A}"/>
              </a:ext>
            </a:extLst>
          </p:cNvPr>
          <p:cNvSpPr txBox="1"/>
          <p:nvPr/>
        </p:nvSpPr>
        <p:spPr>
          <a:xfrm>
            <a:off x="1829673" y="2052142"/>
            <a:ext cx="9493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3 990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B759F14-DF5E-44C8-8E43-81F382777653}"/>
              </a:ext>
            </a:extLst>
          </p:cNvPr>
          <p:cNvSpPr txBox="1"/>
          <p:nvPr/>
        </p:nvSpPr>
        <p:spPr>
          <a:xfrm>
            <a:off x="2736354" y="2052142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F8B03-1C2F-4E6D-878C-A128F7E9DCBA}"/>
              </a:ext>
            </a:extLst>
          </p:cNvPr>
          <p:cNvSpPr txBox="1"/>
          <p:nvPr/>
        </p:nvSpPr>
        <p:spPr>
          <a:xfrm>
            <a:off x="3955246" y="2052142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66D5917-F2E3-48C8-867D-3CA6977E79D9}"/>
              </a:ext>
            </a:extLst>
          </p:cNvPr>
          <p:cNvSpPr txBox="1"/>
          <p:nvPr/>
        </p:nvSpPr>
        <p:spPr>
          <a:xfrm>
            <a:off x="5139342" y="2052142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A0AAD3B-86FD-4284-9DB8-E931790EBF09}"/>
              </a:ext>
            </a:extLst>
          </p:cNvPr>
          <p:cNvSpPr txBox="1"/>
          <p:nvPr/>
        </p:nvSpPr>
        <p:spPr>
          <a:xfrm>
            <a:off x="3119404" y="2005189"/>
            <a:ext cx="1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7 355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5139BE9-A387-4E4F-8BB6-EA0AE37BBEC9}"/>
              </a:ext>
            </a:extLst>
          </p:cNvPr>
          <p:cNvSpPr txBox="1"/>
          <p:nvPr/>
        </p:nvSpPr>
        <p:spPr>
          <a:xfrm>
            <a:off x="5390522" y="2035966"/>
            <a:ext cx="1001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3 355</a:t>
            </a:r>
            <a:endParaRPr lang="es-CL" sz="2400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B492C1B-1BBF-42D7-B52C-E63CC3A43F21}"/>
              </a:ext>
            </a:extLst>
          </p:cNvPr>
          <p:cNvSpPr txBox="1"/>
          <p:nvPr/>
        </p:nvSpPr>
        <p:spPr>
          <a:xfrm>
            <a:off x="4243521" y="2035967"/>
            <a:ext cx="1102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4 000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42F666D-0E02-4EFA-AD69-124199B1650B}"/>
              </a:ext>
            </a:extLst>
          </p:cNvPr>
          <p:cNvSpPr txBox="1"/>
          <p:nvPr/>
        </p:nvSpPr>
        <p:spPr>
          <a:xfrm>
            <a:off x="683632" y="3214354"/>
            <a:ext cx="665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4B3CA35-2939-49EB-828E-7642034B5EB7}"/>
              </a:ext>
            </a:extLst>
          </p:cNvPr>
          <p:cNvSpPr txBox="1"/>
          <p:nvPr/>
        </p:nvSpPr>
        <p:spPr>
          <a:xfrm>
            <a:off x="1947799" y="3248290"/>
            <a:ext cx="695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FFADB39F-A883-411A-9E06-301DA8C5D1B0}"/>
              </a:ext>
            </a:extLst>
          </p:cNvPr>
          <p:cNvSpPr txBox="1"/>
          <p:nvPr/>
        </p:nvSpPr>
        <p:spPr>
          <a:xfrm>
            <a:off x="287594" y="3734164"/>
            <a:ext cx="110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3 121 </a:t>
            </a:r>
            <a:endParaRPr lang="es-CL" sz="2400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D4FBF21-1BC7-475C-9D95-34F9DF050453}"/>
              </a:ext>
            </a:extLst>
          </p:cNvPr>
          <p:cNvSpPr txBox="1"/>
          <p:nvPr/>
        </p:nvSpPr>
        <p:spPr>
          <a:xfrm>
            <a:off x="1238777" y="3768101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52EE4EE-1F32-4599-BEF5-3837D3B92B9F}"/>
              </a:ext>
            </a:extLst>
          </p:cNvPr>
          <p:cNvSpPr txBox="1"/>
          <p:nvPr/>
        </p:nvSpPr>
        <p:spPr>
          <a:xfrm>
            <a:off x="1533590" y="3710742"/>
            <a:ext cx="9493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1 997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4561261-EB81-46BA-B00D-914E3A7352F5}"/>
              </a:ext>
            </a:extLst>
          </p:cNvPr>
          <p:cNvSpPr txBox="1"/>
          <p:nvPr/>
        </p:nvSpPr>
        <p:spPr>
          <a:xfrm>
            <a:off x="2440271" y="3710742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5021B37-F1F7-4585-AA2B-4E02B43E982E}"/>
              </a:ext>
            </a:extLst>
          </p:cNvPr>
          <p:cNvSpPr txBox="1"/>
          <p:nvPr/>
        </p:nvSpPr>
        <p:spPr>
          <a:xfrm>
            <a:off x="3659163" y="3710742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8FC8511-FE60-4B1D-8F43-4C4E8EE8E70B}"/>
              </a:ext>
            </a:extLst>
          </p:cNvPr>
          <p:cNvSpPr txBox="1"/>
          <p:nvPr/>
        </p:nvSpPr>
        <p:spPr>
          <a:xfrm>
            <a:off x="4843259" y="3710742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6C82C95-15D7-4D5F-87FE-7D43714E1A6A}"/>
              </a:ext>
            </a:extLst>
          </p:cNvPr>
          <p:cNvSpPr txBox="1"/>
          <p:nvPr/>
        </p:nvSpPr>
        <p:spPr>
          <a:xfrm>
            <a:off x="2823321" y="3663789"/>
            <a:ext cx="1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3 124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529B973-DBAA-4CD8-A394-8520CF804313}"/>
              </a:ext>
            </a:extLst>
          </p:cNvPr>
          <p:cNvSpPr txBox="1"/>
          <p:nvPr/>
        </p:nvSpPr>
        <p:spPr>
          <a:xfrm>
            <a:off x="5094439" y="3694566"/>
            <a:ext cx="1001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1 124</a:t>
            </a:r>
            <a:endParaRPr lang="es-CL" sz="2400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9EF1C17A-6112-4F52-9CE3-0B9898047C97}"/>
              </a:ext>
            </a:extLst>
          </p:cNvPr>
          <p:cNvSpPr txBox="1"/>
          <p:nvPr/>
        </p:nvSpPr>
        <p:spPr>
          <a:xfrm>
            <a:off x="3945228" y="3675768"/>
            <a:ext cx="1102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2 000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56275C71-841B-4BBB-A3E1-366F27CC252C}"/>
              </a:ext>
            </a:extLst>
          </p:cNvPr>
          <p:cNvSpPr txBox="1"/>
          <p:nvPr/>
        </p:nvSpPr>
        <p:spPr>
          <a:xfrm>
            <a:off x="982704" y="4643968"/>
            <a:ext cx="695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</a:t>
            </a:r>
            <a:r>
              <a:rPr lang="es-CL" sz="1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5495BCC-9950-40D4-8FC0-3AF84F913803}"/>
              </a:ext>
            </a:extLst>
          </p:cNvPr>
          <p:cNvSpPr txBox="1"/>
          <p:nvPr/>
        </p:nvSpPr>
        <p:spPr>
          <a:xfrm>
            <a:off x="2246788" y="4668503"/>
            <a:ext cx="695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effectLst/>
              </a:rPr>
              <a:t> </a:t>
            </a:r>
            <a:r>
              <a:rPr lang="es-CL" sz="1800" dirty="0">
                <a:effectLst/>
              </a:rPr>
              <a:t> </a:t>
            </a:r>
            <a:r>
              <a:rPr lang="es-CL" sz="1600" dirty="0">
                <a:solidFill>
                  <a:srgbClr val="FF0000"/>
                </a:solidFill>
                <a:effectLst/>
              </a:rPr>
              <a:t>- </a:t>
            </a:r>
            <a:r>
              <a:rPr lang="es-CL" sz="1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F45B0FE7-304D-4641-B07D-2D9ED74AEA9C}"/>
              </a:ext>
            </a:extLst>
          </p:cNvPr>
          <p:cNvSpPr txBox="1"/>
          <p:nvPr/>
        </p:nvSpPr>
        <p:spPr>
          <a:xfrm>
            <a:off x="540504" y="5192708"/>
            <a:ext cx="110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2 345</a:t>
            </a:r>
            <a:endParaRPr lang="es-CL" sz="2400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C5A2BD0-2937-43A3-BB41-457F71A86099}"/>
              </a:ext>
            </a:extLst>
          </p:cNvPr>
          <p:cNvSpPr txBox="1"/>
          <p:nvPr/>
        </p:nvSpPr>
        <p:spPr>
          <a:xfrm>
            <a:off x="1491687" y="5226645"/>
            <a:ext cx="295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F6415CB-1B5F-4189-A3B1-CA703FE3E109}"/>
              </a:ext>
            </a:extLst>
          </p:cNvPr>
          <p:cNvSpPr txBox="1"/>
          <p:nvPr/>
        </p:nvSpPr>
        <p:spPr>
          <a:xfrm>
            <a:off x="1786500" y="5169286"/>
            <a:ext cx="9493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2 005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701047FE-FFE7-470E-8915-FE7A8799DE25}"/>
              </a:ext>
            </a:extLst>
          </p:cNvPr>
          <p:cNvSpPr txBox="1"/>
          <p:nvPr/>
        </p:nvSpPr>
        <p:spPr>
          <a:xfrm>
            <a:off x="2693181" y="5169286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8C91F14F-34D8-4BE5-BA22-5345E99CD091}"/>
              </a:ext>
            </a:extLst>
          </p:cNvPr>
          <p:cNvSpPr txBox="1"/>
          <p:nvPr/>
        </p:nvSpPr>
        <p:spPr>
          <a:xfrm>
            <a:off x="3947438" y="5192708"/>
            <a:ext cx="2802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endParaRPr lang="es-CL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CCF09D1-3FA8-43F7-8B96-C634C3AD4C45}"/>
              </a:ext>
            </a:extLst>
          </p:cNvPr>
          <p:cNvSpPr txBox="1"/>
          <p:nvPr/>
        </p:nvSpPr>
        <p:spPr>
          <a:xfrm>
            <a:off x="5096169" y="5169286"/>
            <a:ext cx="295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lang="es-CL" sz="2400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E31A143D-6F6A-40A3-B846-8A848E424EB4}"/>
              </a:ext>
            </a:extLst>
          </p:cNvPr>
          <p:cNvSpPr txBox="1"/>
          <p:nvPr/>
        </p:nvSpPr>
        <p:spPr>
          <a:xfrm>
            <a:off x="3057745" y="5146541"/>
            <a:ext cx="1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2 340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4860555-9E5D-489D-8425-C0F3225EDA0B}"/>
              </a:ext>
            </a:extLst>
          </p:cNvPr>
          <p:cNvSpPr txBox="1"/>
          <p:nvPr/>
        </p:nvSpPr>
        <p:spPr>
          <a:xfrm>
            <a:off x="5347350" y="5153110"/>
            <a:ext cx="706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340</a:t>
            </a:r>
            <a:endParaRPr lang="es-CL" sz="240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EAB61F2C-35A5-4318-9D84-FD1549B1F0D3}"/>
              </a:ext>
            </a:extLst>
          </p:cNvPr>
          <p:cNvSpPr txBox="1"/>
          <p:nvPr/>
        </p:nvSpPr>
        <p:spPr>
          <a:xfrm>
            <a:off x="4192800" y="5134312"/>
            <a:ext cx="1102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2 000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C61156EC-360F-43D3-ACB0-013DB370AD82}"/>
              </a:ext>
            </a:extLst>
          </p:cNvPr>
          <p:cNvSpPr txBox="1"/>
          <p:nvPr/>
        </p:nvSpPr>
        <p:spPr>
          <a:xfrm>
            <a:off x="2796465" y="337351"/>
            <a:ext cx="672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estrategias de la sustracción. </a:t>
            </a:r>
          </a:p>
        </p:txBody>
      </p:sp>
      <p:graphicFrame>
        <p:nvGraphicFramePr>
          <p:cNvPr id="59" name="Tabla 99">
            <a:extLst>
              <a:ext uri="{FF2B5EF4-FFF2-40B4-BE49-F238E27FC236}">
                <a16:creationId xmlns:a16="http://schemas.microsoft.com/office/drawing/2014/main" id="{F24F4705-872B-412D-81CF-268941C8E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84352"/>
              </p:ext>
            </p:extLst>
          </p:nvPr>
        </p:nvGraphicFramePr>
        <p:xfrm>
          <a:off x="6648694" y="2730406"/>
          <a:ext cx="5024809" cy="25603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024809">
                  <a:extLst>
                    <a:ext uri="{9D8B030D-6E8A-4147-A177-3AD203B41FA5}">
                      <a16:colId xmlns:a16="http://schemas.microsoft.com/office/drawing/2014/main" val="1356055983"/>
                    </a:ext>
                  </a:extLst>
                </a:gridCol>
              </a:tblGrid>
              <a:tr h="2024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agrego o le quito la misma cantidad al minuendo y sustraendo, para convertir al sustraendo en múltiplo de 10, 100, 1 000 etc. Es decir, dejar los ceros en el sustraendo.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CL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020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31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620</Words>
  <Application>Microsoft Office PowerPoint</Application>
  <PresentationFormat>Panorámica</PresentationFormat>
  <Paragraphs>305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Elias Castro Díaz</dc:creator>
  <cp:lastModifiedBy>Carlos Elias Castro Díaz</cp:lastModifiedBy>
  <cp:revision>26</cp:revision>
  <dcterms:created xsi:type="dcterms:W3CDTF">2021-04-26T22:20:45Z</dcterms:created>
  <dcterms:modified xsi:type="dcterms:W3CDTF">2021-04-30T02:54:14Z</dcterms:modified>
</cp:coreProperties>
</file>