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0A59-5EDE-423E-8750-CE7E57C04FC9}" type="datetimeFigureOut">
              <a:rPr lang="es-CL" smtClean="0"/>
              <a:pPr/>
              <a:t>04-05-2015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FD8AE-9C76-4958-ACDD-8B09E4767BD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0A59-5EDE-423E-8750-CE7E57C04FC9}" type="datetimeFigureOut">
              <a:rPr lang="es-CL" smtClean="0"/>
              <a:pPr/>
              <a:t>04-05-2015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FD8AE-9C76-4958-ACDD-8B09E4767BD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0A59-5EDE-423E-8750-CE7E57C04FC9}" type="datetimeFigureOut">
              <a:rPr lang="es-CL" smtClean="0"/>
              <a:pPr/>
              <a:t>04-05-2015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FD8AE-9C76-4958-ACDD-8B09E4767BD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0A59-5EDE-423E-8750-CE7E57C04FC9}" type="datetimeFigureOut">
              <a:rPr lang="es-CL" smtClean="0"/>
              <a:pPr/>
              <a:t>04-05-2015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FD8AE-9C76-4958-ACDD-8B09E4767BD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0A59-5EDE-423E-8750-CE7E57C04FC9}" type="datetimeFigureOut">
              <a:rPr lang="es-CL" smtClean="0"/>
              <a:pPr/>
              <a:t>04-05-2015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FD8AE-9C76-4958-ACDD-8B09E4767BD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0A59-5EDE-423E-8750-CE7E57C04FC9}" type="datetimeFigureOut">
              <a:rPr lang="es-CL" smtClean="0"/>
              <a:pPr/>
              <a:t>04-05-2015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FD8AE-9C76-4958-ACDD-8B09E4767BD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0A59-5EDE-423E-8750-CE7E57C04FC9}" type="datetimeFigureOut">
              <a:rPr lang="es-CL" smtClean="0"/>
              <a:pPr/>
              <a:t>04-05-2015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FD8AE-9C76-4958-ACDD-8B09E4767BD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0A59-5EDE-423E-8750-CE7E57C04FC9}" type="datetimeFigureOut">
              <a:rPr lang="es-CL" smtClean="0"/>
              <a:pPr/>
              <a:t>04-05-2015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FD8AE-9C76-4958-ACDD-8B09E4767BD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0A59-5EDE-423E-8750-CE7E57C04FC9}" type="datetimeFigureOut">
              <a:rPr lang="es-CL" smtClean="0"/>
              <a:pPr/>
              <a:t>04-05-2015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FD8AE-9C76-4958-ACDD-8B09E4767BD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0A59-5EDE-423E-8750-CE7E57C04FC9}" type="datetimeFigureOut">
              <a:rPr lang="es-CL" smtClean="0"/>
              <a:pPr/>
              <a:t>04-05-2015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FD8AE-9C76-4958-ACDD-8B09E4767BD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40A59-5EDE-423E-8750-CE7E57C04FC9}" type="datetimeFigureOut">
              <a:rPr lang="es-CL" smtClean="0"/>
              <a:pPr/>
              <a:t>04-05-2015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FD8AE-9C76-4958-ACDD-8B09E4767BD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40A59-5EDE-423E-8750-CE7E57C04FC9}" type="datetimeFigureOut">
              <a:rPr lang="es-CL" smtClean="0"/>
              <a:pPr/>
              <a:t>04-05-2015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FD8AE-9C76-4958-ACDD-8B09E4767BD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eb.educastur.princast.es/proyectos/biogeo_ov/2bch/B4_INFORMACION/T404_TRAS_TRADU/diapositivas/Diapositiva0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eb.educastur.princast.es/proyectos/biogeo_ov/2bch/B4_INFORMACION/T404_TRAS_TRADU/diapositivas/Diapositiva1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eb.educastur.princast.es/proyectos/biogeo_ov/2bch/B4_INFORMACION/T404_TRAS_TRADU/diapositivas/Diapositiva1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eb.educastur.princast.es/proyectos/biogeo_ov/2bch/B4_INFORMACION/T404_TRAS_TRADU/diapositivas/Diapositiva1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eb.educastur.princast.es/proyectos/biogeo_ov/2bch/B4_INFORMACION/T404_TRAS_TRADU/diapositivas/Diapositiva1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://web.educastur.princast.es/proyectos/biogeo_ov/2bch/B4_INFORMACION/T404_TRAS_TRADU/diapositivas/Diapositiva2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eb.educastur.princast.es/proyectos/biogeo_ov/2bch/B4_INFORMACION/T404_TRAS_TRADU/diapositivas/Diapositiva2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eb.educastur.princast.es/proyectos/biogeo_ov/2bch/B4_INFORMACION/T404_TRAS_TRADU/diapositivas/Diapositiva2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eb.educastur.princast.es/proyectos/biogeo_ov/2bch/B4_INFORMACION/T404_TRAS_TRADU/diapositivas/Diapositiva2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eb.educastur.princast.es/proyectos/biogeo_ov/2bch/B4_INFORMACION/T404_TRAS_TRADU/diapositivas/Diapositiva2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eb.educastur.princast.es/proyectos/biogeo_ov/2bch/B4_INFORMACION/T404_TRAS_TRADU/diapositivas/Diapositiva2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://web.educastur.princast.es/proyectos/biogeo_ov/2bch/B4_INFORMACION/T404_TRAS_TRADU/diapositivas/Diapositiva0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eb.educastur.princast.es/proyectos/biogeo_ov/2bch/B4_INFORMACION/T404_TRAS_TRADU/diapositivas/Diapositiva2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eb.educastur.princast.es/proyectos/biogeo_ov/2bch/B4_INFORMACION/T404_TRAS_TRADU/diapositivas/Diapositiva2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eb.educastur.princast.es/proyectos/biogeo_ov/2bch/B4_INFORMACION/T404_TRAS_TRADU/diapositivas/Diapositiva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eb.educastur.princast.es/proyectos/biogeo_ov/2bch/B4_INFORMACION/T404_TRAS_TRADU/diapositivas/Diapositiva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eb.educastur.princast.es/proyectos/biogeo_ov/2bch/B4_INFORMACION/T404_TRAS_TRADU/diapositivas/Diapositiva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eb.educastur.princast.es/proyectos/biogeo_ov/2bch/B4_INFORMACION/T404_TRAS_TRADU/diapositivas/Diapositiva3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 smtClean="0"/>
              <a:t>Traducción de </a:t>
            </a:r>
            <a:r>
              <a:rPr lang="es-CL" dirty="0" err="1" smtClean="0"/>
              <a:t>Proteinas</a:t>
            </a:r>
            <a:endParaRPr lang="es-CL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http://web.educastur.princast.es/proyectos/biogeo_ov/2bch/B4_INFORMACION/T404_TRAS_TRADU/diapositivas/Diapositiva5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web.educastur.princast.es/proyectos/biogeo_ov/2bch/B4_INFORMACION/T404_TRAS_TRADU/diapositivas/Diapositiva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eb.educastur.princast.es/proyectos/biogeo_ov/2bch/B4_INFORMACION/T404_TRAS_TRADU/diapositivas/Diapositiva0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eb.educastur.princast.es/proyectos/biogeo_ov/2bch/B4_INFORMACION/T404_TRAS_TRADU/diapositivas/Diapositiva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eb.educastur.princast.es/proyectos/biogeo_ov/2bch/B4_INFORMACION/T404_TRAS_TRADU/diapositivas/Diapositiva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eb.educastur.princast.es/proyectos/biogeo_ov/2bch/B4_INFORMACION/T404_TRAS_TRADU/diapositivas/Diapositiva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eb.educastur.princast.es/proyectos/biogeo_ov/2bch/B4_INFORMACION/T404_TRAS_TRADU/diapositivas/Diapositiva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eb.educastur.princast.es/proyectos/biogeo_ov/2bch/B4_INFORMACION/T404_TRAS_TRADU/diapositivas/Diapositiva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eb.educastur.princast.es/proyectos/biogeo_ov/2bch/B4_INFORMACION/T404_TRAS_TRADU/diapositivas/Diapositiva1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</Words>
  <Application>Microsoft Office PowerPoint</Application>
  <PresentationFormat>Presentación en pantalla (4:3)</PresentationFormat>
  <Paragraphs>1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29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Traducción de Proteinas</vt:lpstr>
      <vt:lpstr>Presentación de PowerPoint</vt:lpstr>
      <vt:lpstr>Presentación de PowerPoint</vt:lpstr>
    </vt:vector>
  </TitlesOfParts>
  <Company>SoftPack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Walter</dc:creator>
  <cp:lastModifiedBy>silvia</cp:lastModifiedBy>
  <cp:revision>4</cp:revision>
  <dcterms:created xsi:type="dcterms:W3CDTF">2011-05-19T03:14:27Z</dcterms:created>
  <dcterms:modified xsi:type="dcterms:W3CDTF">2015-05-04T14:03:44Z</dcterms:modified>
</cp:coreProperties>
</file>